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4"/>
    <p:sldMasterId id="2147483728" r:id="rId5"/>
    <p:sldMasterId id="2147483648" r:id="rId6"/>
  </p:sldMasterIdLst>
  <p:notesMasterIdLst>
    <p:notesMasterId r:id="rId49"/>
  </p:notesMasterIdLst>
  <p:sldIdLst>
    <p:sldId id="396" r:id="rId7"/>
    <p:sldId id="448" r:id="rId8"/>
    <p:sldId id="450" r:id="rId9"/>
    <p:sldId id="447" r:id="rId10"/>
    <p:sldId id="449" r:id="rId11"/>
    <p:sldId id="441" r:id="rId12"/>
    <p:sldId id="451" r:id="rId13"/>
    <p:sldId id="443" r:id="rId14"/>
    <p:sldId id="440" r:id="rId15"/>
    <p:sldId id="473" r:id="rId16"/>
    <p:sldId id="475" r:id="rId17"/>
    <p:sldId id="445" r:id="rId18"/>
    <p:sldId id="452" r:id="rId19"/>
    <p:sldId id="464" r:id="rId20"/>
    <p:sldId id="465" r:id="rId21"/>
    <p:sldId id="466" r:id="rId22"/>
    <p:sldId id="467" r:id="rId23"/>
    <p:sldId id="468" r:id="rId24"/>
    <p:sldId id="469" r:id="rId25"/>
    <p:sldId id="470" r:id="rId26"/>
    <p:sldId id="472" r:id="rId27"/>
    <p:sldId id="471" r:id="rId28"/>
    <p:sldId id="311" r:id="rId29"/>
    <p:sldId id="312" r:id="rId30"/>
    <p:sldId id="313" r:id="rId31"/>
    <p:sldId id="310" r:id="rId32"/>
    <p:sldId id="385" r:id="rId33"/>
    <p:sldId id="476" r:id="rId34"/>
    <p:sldId id="478" r:id="rId35"/>
    <p:sldId id="477" r:id="rId36"/>
    <p:sldId id="399" r:id="rId37"/>
    <p:sldId id="384" r:id="rId38"/>
    <p:sldId id="398" r:id="rId39"/>
    <p:sldId id="397" r:id="rId40"/>
    <p:sldId id="431" r:id="rId41"/>
    <p:sldId id="400" r:id="rId42"/>
    <p:sldId id="432" r:id="rId43"/>
    <p:sldId id="402" r:id="rId44"/>
    <p:sldId id="317" r:id="rId45"/>
    <p:sldId id="474" r:id="rId46"/>
    <p:sldId id="479" r:id="rId47"/>
    <p:sldId id="318" r:id="rId48"/>
  </p:sldIdLst>
  <p:sldSz cx="13004800" cy="9753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E48"/>
    <a:srgbClr val="840030"/>
    <a:srgbClr val="07A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73D75-93A8-FAE1-C2BB-0BF6683185B3}" v="54" dt="2020-03-03T22:17:46.076"/>
    <p1510:client id="{A664D1F5-5B55-69D4-79BB-50762D85764F}" v="57" dt="2020-02-22T23:26:36.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8" autoAdjust="0"/>
    <p:restoredTop sz="94675"/>
  </p:normalViewPr>
  <p:slideViewPr>
    <p:cSldViewPr snapToGrid="0" snapToObjects="1">
      <p:cViewPr varScale="1">
        <p:scale>
          <a:sx n="62" d="100"/>
          <a:sy n="62" d="100"/>
        </p:scale>
        <p:origin x="1330" y="67"/>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69"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wzi Baroud" userId="S::fbaroud@ndu.edu.lb::31bdd101-1623-444a-a2f5-447a317629e7" providerId="AD" clId="Web-{38573D75-93A8-FAE1-C2BB-0BF6683185B3}"/>
    <pc:docChg chg="addSld modSld sldOrd addMainMaster">
      <pc:chgData name="Fawzi Baroud" userId="S::fbaroud@ndu.edu.lb::31bdd101-1623-444a-a2f5-447a317629e7" providerId="AD" clId="Web-{38573D75-93A8-FAE1-C2BB-0BF6683185B3}" dt="2020-03-03T22:17:46.076" v="50" actId="1076"/>
      <pc:docMkLst>
        <pc:docMk/>
      </pc:docMkLst>
      <pc:sldChg chg="ord">
        <pc:chgData name="Fawzi Baroud" userId="S::fbaroud@ndu.edu.lb::31bdd101-1623-444a-a2f5-447a317629e7" providerId="AD" clId="Web-{38573D75-93A8-FAE1-C2BB-0BF6683185B3}" dt="2020-03-03T21:48:27.770" v="3"/>
        <pc:sldMkLst>
          <pc:docMk/>
          <pc:sldMk cId="539005303" sldId="310"/>
        </pc:sldMkLst>
      </pc:sldChg>
      <pc:sldChg chg="ord">
        <pc:chgData name="Fawzi Baroud" userId="S::fbaroud@ndu.edu.lb::31bdd101-1623-444a-a2f5-447a317629e7" providerId="AD" clId="Web-{38573D75-93A8-FAE1-C2BB-0BF6683185B3}" dt="2020-03-03T21:48:02.926" v="1"/>
        <pc:sldMkLst>
          <pc:docMk/>
          <pc:sldMk cId="3138324947" sldId="311"/>
        </pc:sldMkLst>
      </pc:sldChg>
      <pc:sldChg chg="ord">
        <pc:chgData name="Fawzi Baroud" userId="S::fbaroud@ndu.edu.lb::31bdd101-1623-444a-a2f5-447a317629e7" providerId="AD" clId="Web-{38573D75-93A8-FAE1-C2BB-0BF6683185B3}" dt="2020-03-03T21:48:10.551" v="2"/>
        <pc:sldMkLst>
          <pc:docMk/>
          <pc:sldMk cId="1348914176" sldId="312"/>
        </pc:sldMkLst>
      </pc:sldChg>
      <pc:sldChg chg="ord">
        <pc:chgData name="Fawzi Baroud" userId="S::fbaroud@ndu.edu.lb::31bdd101-1623-444a-a2f5-447a317629e7" providerId="AD" clId="Web-{38573D75-93A8-FAE1-C2BB-0BF6683185B3}" dt="2020-03-03T21:50:55.458" v="15"/>
        <pc:sldMkLst>
          <pc:docMk/>
          <pc:sldMk cId="315090083" sldId="317"/>
        </pc:sldMkLst>
      </pc:sldChg>
      <pc:sldChg chg="ord">
        <pc:chgData name="Fawzi Baroud" userId="S::fbaroud@ndu.edu.lb::31bdd101-1623-444a-a2f5-447a317629e7" providerId="AD" clId="Web-{38573D75-93A8-FAE1-C2BB-0BF6683185B3}" dt="2020-03-03T21:49:12.817" v="8"/>
        <pc:sldMkLst>
          <pc:docMk/>
          <pc:sldMk cId="3501198498" sldId="385"/>
        </pc:sldMkLst>
      </pc:sldChg>
      <pc:sldChg chg="ord">
        <pc:chgData name="Fawzi Baroud" userId="S::fbaroud@ndu.edu.lb::31bdd101-1623-444a-a2f5-447a317629e7" providerId="AD" clId="Web-{38573D75-93A8-FAE1-C2BB-0BF6683185B3}" dt="2020-03-03T21:50:03.583" v="13"/>
        <pc:sldMkLst>
          <pc:docMk/>
          <pc:sldMk cId="2882046925" sldId="397"/>
        </pc:sldMkLst>
      </pc:sldChg>
      <pc:sldChg chg="ord">
        <pc:chgData name="Fawzi Baroud" userId="S::fbaroud@ndu.edu.lb::31bdd101-1623-444a-a2f5-447a317629e7" providerId="AD" clId="Web-{38573D75-93A8-FAE1-C2BB-0BF6683185B3}" dt="2020-03-03T21:49:47.942" v="11"/>
        <pc:sldMkLst>
          <pc:docMk/>
          <pc:sldMk cId="99506211" sldId="398"/>
        </pc:sldMkLst>
      </pc:sldChg>
      <pc:sldChg chg="ord">
        <pc:chgData name="Fawzi Baroud" userId="S::fbaroud@ndu.edu.lb::31bdd101-1623-444a-a2f5-447a317629e7" providerId="AD" clId="Web-{38573D75-93A8-FAE1-C2BB-0BF6683185B3}" dt="2020-03-03T21:48:45.786" v="4"/>
        <pc:sldMkLst>
          <pc:docMk/>
          <pc:sldMk cId="3166802875" sldId="399"/>
        </pc:sldMkLst>
      </pc:sldChg>
      <pc:sldChg chg="ord">
        <pc:chgData name="Fawzi Baroud" userId="S::fbaroud@ndu.edu.lb::31bdd101-1623-444a-a2f5-447a317629e7" providerId="AD" clId="Web-{38573D75-93A8-FAE1-C2BB-0BF6683185B3}" dt="2020-03-03T21:50:12.302" v="14"/>
        <pc:sldMkLst>
          <pc:docMk/>
          <pc:sldMk cId="502978993" sldId="400"/>
        </pc:sldMkLst>
      </pc:sldChg>
      <pc:sldChg chg="ord">
        <pc:chgData name="Fawzi Baroud" userId="S::fbaroud@ndu.edu.lb::31bdd101-1623-444a-a2f5-447a317629e7" providerId="AD" clId="Web-{38573D75-93A8-FAE1-C2BB-0BF6683185B3}" dt="2020-03-03T21:48:58.442" v="6"/>
        <pc:sldMkLst>
          <pc:docMk/>
          <pc:sldMk cId="1245335110" sldId="431"/>
        </pc:sldMkLst>
      </pc:sldChg>
      <pc:sldChg chg="ord">
        <pc:chgData name="Fawzi Baroud" userId="S::fbaroud@ndu.edu.lb::31bdd101-1623-444a-a2f5-447a317629e7" providerId="AD" clId="Web-{38573D75-93A8-FAE1-C2BB-0BF6683185B3}" dt="2020-03-03T21:48:56.082" v="5"/>
        <pc:sldMkLst>
          <pc:docMk/>
          <pc:sldMk cId="4062123367" sldId="432"/>
        </pc:sldMkLst>
      </pc:sldChg>
      <pc:sldChg chg="add">
        <pc:chgData name="Fawzi Baroud" userId="S::fbaroud@ndu.edu.lb::31bdd101-1623-444a-a2f5-447a317629e7" providerId="AD" clId="Web-{38573D75-93A8-FAE1-C2BB-0BF6683185B3}" dt="2020-03-03T22:01:22.415" v="16"/>
        <pc:sldMkLst>
          <pc:docMk/>
          <pc:sldMk cId="1051874527" sldId="433"/>
        </pc:sldMkLst>
      </pc:sldChg>
      <pc:sldChg chg="add">
        <pc:chgData name="Fawzi Baroud" userId="S::fbaroud@ndu.edu.lb::31bdd101-1623-444a-a2f5-447a317629e7" providerId="AD" clId="Web-{38573D75-93A8-FAE1-C2BB-0BF6683185B3}" dt="2020-03-03T22:01:22.540" v="17"/>
        <pc:sldMkLst>
          <pc:docMk/>
          <pc:sldMk cId="3555436722" sldId="434"/>
        </pc:sldMkLst>
      </pc:sldChg>
      <pc:sldChg chg="add">
        <pc:chgData name="Fawzi Baroud" userId="S::fbaroud@ndu.edu.lb::31bdd101-1623-444a-a2f5-447a317629e7" providerId="AD" clId="Web-{38573D75-93A8-FAE1-C2BB-0BF6683185B3}" dt="2020-03-03T22:01:22.633" v="18"/>
        <pc:sldMkLst>
          <pc:docMk/>
          <pc:sldMk cId="2695861415" sldId="435"/>
        </pc:sldMkLst>
      </pc:sldChg>
      <pc:sldChg chg="add">
        <pc:chgData name="Fawzi Baroud" userId="S::fbaroud@ndu.edu.lb::31bdd101-1623-444a-a2f5-447a317629e7" providerId="AD" clId="Web-{38573D75-93A8-FAE1-C2BB-0BF6683185B3}" dt="2020-03-03T22:01:22.727" v="19"/>
        <pc:sldMkLst>
          <pc:docMk/>
          <pc:sldMk cId="3934078314" sldId="436"/>
        </pc:sldMkLst>
      </pc:sldChg>
      <pc:sldChg chg="add">
        <pc:chgData name="Fawzi Baroud" userId="S::fbaroud@ndu.edu.lb::31bdd101-1623-444a-a2f5-447a317629e7" providerId="AD" clId="Web-{38573D75-93A8-FAE1-C2BB-0BF6683185B3}" dt="2020-03-03T22:01:22.805" v="20"/>
        <pc:sldMkLst>
          <pc:docMk/>
          <pc:sldMk cId="1227493940" sldId="437"/>
        </pc:sldMkLst>
      </pc:sldChg>
      <pc:sldChg chg="add">
        <pc:chgData name="Fawzi Baroud" userId="S::fbaroud@ndu.edu.lb::31bdd101-1623-444a-a2f5-447a317629e7" providerId="AD" clId="Web-{38573D75-93A8-FAE1-C2BB-0BF6683185B3}" dt="2020-03-03T22:01:22.915" v="21"/>
        <pc:sldMkLst>
          <pc:docMk/>
          <pc:sldMk cId="2759623738" sldId="438"/>
        </pc:sldMkLst>
      </pc:sldChg>
      <pc:sldChg chg="add">
        <pc:chgData name="Fawzi Baroud" userId="S::fbaroud@ndu.edu.lb::31bdd101-1623-444a-a2f5-447a317629e7" providerId="AD" clId="Web-{38573D75-93A8-FAE1-C2BB-0BF6683185B3}" dt="2020-03-03T22:01:23.008" v="22"/>
        <pc:sldMkLst>
          <pc:docMk/>
          <pc:sldMk cId="1148265099" sldId="439"/>
        </pc:sldMkLst>
      </pc:sldChg>
      <pc:sldChg chg="modSp add ord">
        <pc:chgData name="Fawzi Baroud" userId="S::fbaroud@ndu.edu.lb::31bdd101-1623-444a-a2f5-447a317629e7" providerId="AD" clId="Web-{38573D75-93A8-FAE1-C2BB-0BF6683185B3}" dt="2020-03-03T22:15:00.637" v="39" actId="14100"/>
        <pc:sldMkLst>
          <pc:docMk/>
          <pc:sldMk cId="2292868375" sldId="440"/>
        </pc:sldMkLst>
        <pc:spChg chg="mod">
          <ac:chgData name="Fawzi Baroud" userId="S::fbaroud@ndu.edu.lb::31bdd101-1623-444a-a2f5-447a317629e7" providerId="AD" clId="Web-{38573D75-93A8-FAE1-C2BB-0BF6683185B3}" dt="2020-03-03T22:14:51.903" v="38" actId="14100"/>
          <ac:spMkLst>
            <pc:docMk/>
            <pc:sldMk cId="2292868375" sldId="440"/>
            <ac:spMk id="16" creationId="{00000000-0000-0000-0000-000000000000}"/>
          </ac:spMkLst>
        </pc:spChg>
        <pc:spChg chg="mod">
          <ac:chgData name="Fawzi Baroud" userId="S::fbaroud@ndu.edu.lb::31bdd101-1623-444a-a2f5-447a317629e7" providerId="AD" clId="Web-{38573D75-93A8-FAE1-C2BB-0BF6683185B3}" dt="2020-03-03T22:14:39.122" v="34" actId="20577"/>
          <ac:spMkLst>
            <pc:docMk/>
            <pc:sldMk cId="2292868375" sldId="440"/>
            <ac:spMk id="18" creationId="{00000000-0000-0000-0000-000000000000}"/>
          </ac:spMkLst>
        </pc:spChg>
        <pc:spChg chg="mod">
          <ac:chgData name="Fawzi Baroud" userId="S::fbaroud@ndu.edu.lb::31bdd101-1623-444a-a2f5-447a317629e7" providerId="AD" clId="Web-{38573D75-93A8-FAE1-C2BB-0BF6683185B3}" dt="2020-03-03T22:14:44.481" v="37" actId="14100"/>
          <ac:spMkLst>
            <pc:docMk/>
            <pc:sldMk cId="2292868375" sldId="440"/>
            <ac:spMk id="20" creationId="{00000000-0000-0000-0000-000000000000}"/>
          </ac:spMkLst>
        </pc:spChg>
        <pc:spChg chg="mod">
          <ac:chgData name="Fawzi Baroud" userId="S::fbaroud@ndu.edu.lb::31bdd101-1623-444a-a2f5-447a317629e7" providerId="AD" clId="Web-{38573D75-93A8-FAE1-C2BB-0BF6683185B3}" dt="2020-03-03T22:15:00.637" v="39" actId="14100"/>
          <ac:spMkLst>
            <pc:docMk/>
            <pc:sldMk cId="2292868375" sldId="440"/>
            <ac:spMk id="23" creationId="{00000000-0000-0000-0000-000000000000}"/>
          </ac:spMkLst>
        </pc:spChg>
      </pc:sldChg>
      <pc:sldChg chg="modSp add ord">
        <pc:chgData name="Fawzi Baroud" userId="S::fbaroud@ndu.edu.lb::31bdd101-1623-444a-a2f5-447a317629e7" providerId="AD" clId="Web-{38573D75-93A8-FAE1-C2BB-0BF6683185B3}" dt="2020-03-03T22:17:46.076" v="50" actId="1076"/>
        <pc:sldMkLst>
          <pc:docMk/>
          <pc:sldMk cId="2981199014" sldId="441"/>
        </pc:sldMkLst>
        <pc:spChg chg="mod">
          <ac:chgData name="Fawzi Baroud" userId="S::fbaroud@ndu.edu.lb::31bdd101-1623-444a-a2f5-447a317629e7" providerId="AD" clId="Web-{38573D75-93A8-FAE1-C2BB-0BF6683185B3}" dt="2020-03-03T22:17:46.076" v="50" actId="1076"/>
          <ac:spMkLst>
            <pc:docMk/>
            <pc:sldMk cId="2981199014" sldId="441"/>
            <ac:spMk id="10" creationId="{00000000-0000-0000-0000-000000000000}"/>
          </ac:spMkLst>
        </pc:spChg>
      </pc:sldChg>
      <pc:sldChg chg="add">
        <pc:chgData name="Fawzi Baroud" userId="S::fbaroud@ndu.edu.lb::31bdd101-1623-444a-a2f5-447a317629e7" providerId="AD" clId="Web-{38573D75-93A8-FAE1-C2BB-0BF6683185B3}" dt="2020-03-03T22:01:23.508" v="25"/>
        <pc:sldMkLst>
          <pc:docMk/>
          <pc:sldMk cId="827846465" sldId="442"/>
        </pc:sldMkLst>
      </pc:sldChg>
      <pc:sldMasterChg chg="add addSldLayout">
        <pc:chgData name="Fawzi Baroud" userId="S::fbaroud@ndu.edu.lb::31bdd101-1623-444a-a2f5-447a317629e7" providerId="AD" clId="Web-{38573D75-93A8-FAE1-C2BB-0BF6683185B3}" dt="2020-03-03T22:01:22.415" v="16"/>
        <pc:sldMasterMkLst>
          <pc:docMk/>
          <pc:sldMasterMk cId="3029716722" sldId="2147483648"/>
        </pc:sldMasterMkLst>
        <pc:sldLayoutChg chg="add">
          <pc:chgData name="Fawzi Baroud" userId="S::fbaroud@ndu.edu.lb::31bdd101-1623-444a-a2f5-447a317629e7" providerId="AD" clId="Web-{38573D75-93A8-FAE1-C2BB-0BF6683185B3}" dt="2020-03-03T22:01:22.415" v="16"/>
          <pc:sldLayoutMkLst>
            <pc:docMk/>
            <pc:sldMasterMk cId="3029716722" sldId="2147483648"/>
            <pc:sldLayoutMk cId="175106395" sldId="2147483649"/>
          </pc:sldLayoutMkLst>
        </pc:sldLayoutChg>
        <pc:sldLayoutChg chg="add">
          <pc:chgData name="Fawzi Baroud" userId="S::fbaroud@ndu.edu.lb::31bdd101-1623-444a-a2f5-447a317629e7" providerId="AD" clId="Web-{38573D75-93A8-FAE1-C2BB-0BF6683185B3}" dt="2020-03-03T22:01:22.415" v="16"/>
          <pc:sldLayoutMkLst>
            <pc:docMk/>
            <pc:sldMasterMk cId="3029716722" sldId="2147483648"/>
            <pc:sldLayoutMk cId="3381146971" sldId="2147483650"/>
          </pc:sldLayoutMkLst>
        </pc:sldLayoutChg>
        <pc:sldLayoutChg chg="add">
          <pc:chgData name="Fawzi Baroud" userId="S::fbaroud@ndu.edu.lb::31bdd101-1623-444a-a2f5-447a317629e7" providerId="AD" clId="Web-{38573D75-93A8-FAE1-C2BB-0BF6683185B3}" dt="2020-03-03T22:01:22.415" v="16"/>
          <pc:sldLayoutMkLst>
            <pc:docMk/>
            <pc:sldMasterMk cId="3029716722" sldId="2147483648"/>
            <pc:sldLayoutMk cId="626563422" sldId="2147483651"/>
          </pc:sldLayoutMkLst>
        </pc:sldLayoutChg>
        <pc:sldLayoutChg chg="add">
          <pc:chgData name="Fawzi Baroud" userId="S::fbaroud@ndu.edu.lb::31bdd101-1623-444a-a2f5-447a317629e7" providerId="AD" clId="Web-{38573D75-93A8-FAE1-C2BB-0BF6683185B3}" dt="2020-03-03T22:01:22.415" v="16"/>
          <pc:sldLayoutMkLst>
            <pc:docMk/>
            <pc:sldMasterMk cId="3029716722" sldId="2147483648"/>
            <pc:sldLayoutMk cId="1302403811" sldId="2147483652"/>
          </pc:sldLayoutMkLst>
        </pc:sldLayoutChg>
        <pc:sldLayoutChg chg="add">
          <pc:chgData name="Fawzi Baroud" userId="S::fbaroud@ndu.edu.lb::31bdd101-1623-444a-a2f5-447a317629e7" providerId="AD" clId="Web-{38573D75-93A8-FAE1-C2BB-0BF6683185B3}" dt="2020-03-03T22:01:22.415" v="16"/>
          <pc:sldLayoutMkLst>
            <pc:docMk/>
            <pc:sldMasterMk cId="3029716722" sldId="2147483648"/>
            <pc:sldLayoutMk cId="2883818279" sldId="2147483653"/>
          </pc:sldLayoutMkLst>
        </pc:sldLayoutChg>
        <pc:sldLayoutChg chg="add">
          <pc:chgData name="Fawzi Baroud" userId="S::fbaroud@ndu.edu.lb::31bdd101-1623-444a-a2f5-447a317629e7" providerId="AD" clId="Web-{38573D75-93A8-FAE1-C2BB-0BF6683185B3}" dt="2020-03-03T22:01:22.415" v="16"/>
          <pc:sldLayoutMkLst>
            <pc:docMk/>
            <pc:sldMasterMk cId="3029716722" sldId="2147483648"/>
            <pc:sldLayoutMk cId="1213729935" sldId="2147483654"/>
          </pc:sldLayoutMkLst>
        </pc:sldLayoutChg>
        <pc:sldLayoutChg chg="add">
          <pc:chgData name="Fawzi Baroud" userId="S::fbaroud@ndu.edu.lb::31bdd101-1623-444a-a2f5-447a317629e7" providerId="AD" clId="Web-{38573D75-93A8-FAE1-C2BB-0BF6683185B3}" dt="2020-03-03T22:01:22.415" v="16"/>
          <pc:sldLayoutMkLst>
            <pc:docMk/>
            <pc:sldMasterMk cId="3029716722" sldId="2147483648"/>
            <pc:sldLayoutMk cId="759373079" sldId="2147483655"/>
          </pc:sldLayoutMkLst>
        </pc:sldLayoutChg>
        <pc:sldLayoutChg chg="add">
          <pc:chgData name="Fawzi Baroud" userId="S::fbaroud@ndu.edu.lb::31bdd101-1623-444a-a2f5-447a317629e7" providerId="AD" clId="Web-{38573D75-93A8-FAE1-C2BB-0BF6683185B3}" dt="2020-03-03T22:01:22.415" v="16"/>
          <pc:sldLayoutMkLst>
            <pc:docMk/>
            <pc:sldMasterMk cId="3029716722" sldId="2147483648"/>
            <pc:sldLayoutMk cId="1278155509" sldId="2147483656"/>
          </pc:sldLayoutMkLst>
        </pc:sldLayoutChg>
        <pc:sldLayoutChg chg="add">
          <pc:chgData name="Fawzi Baroud" userId="S::fbaroud@ndu.edu.lb::31bdd101-1623-444a-a2f5-447a317629e7" providerId="AD" clId="Web-{38573D75-93A8-FAE1-C2BB-0BF6683185B3}" dt="2020-03-03T22:01:22.415" v="16"/>
          <pc:sldLayoutMkLst>
            <pc:docMk/>
            <pc:sldMasterMk cId="3029716722" sldId="2147483648"/>
            <pc:sldLayoutMk cId="873352925" sldId="2147483657"/>
          </pc:sldLayoutMkLst>
        </pc:sldLayoutChg>
        <pc:sldLayoutChg chg="add">
          <pc:chgData name="Fawzi Baroud" userId="S::fbaroud@ndu.edu.lb::31bdd101-1623-444a-a2f5-447a317629e7" providerId="AD" clId="Web-{38573D75-93A8-FAE1-C2BB-0BF6683185B3}" dt="2020-03-03T22:01:22.415" v="16"/>
          <pc:sldLayoutMkLst>
            <pc:docMk/>
            <pc:sldMasterMk cId="3029716722" sldId="2147483648"/>
            <pc:sldLayoutMk cId="614142539" sldId="2147483658"/>
          </pc:sldLayoutMkLst>
        </pc:sldLayoutChg>
        <pc:sldLayoutChg chg="add">
          <pc:chgData name="Fawzi Baroud" userId="S::fbaroud@ndu.edu.lb::31bdd101-1623-444a-a2f5-447a317629e7" providerId="AD" clId="Web-{38573D75-93A8-FAE1-C2BB-0BF6683185B3}" dt="2020-03-03T22:01:22.415" v="16"/>
          <pc:sldLayoutMkLst>
            <pc:docMk/>
            <pc:sldMasterMk cId="3029716722" sldId="2147483648"/>
            <pc:sldLayoutMk cId="2468800337"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F1F80-7349-4DC3-AB6D-DBF0B9A9BCE1}" type="doc">
      <dgm:prSet loTypeId="urn:microsoft.com/office/officeart/2005/8/layout/chevron2" loCatId="list" qsTypeId="urn:microsoft.com/office/officeart/2005/8/quickstyle/simple4" qsCatId="simple" csTypeId="urn:microsoft.com/office/officeart/2005/8/colors/colorful1" csCatId="colorful" phldr="1"/>
      <dgm:spPr/>
      <dgm:t>
        <a:bodyPr/>
        <a:lstStyle/>
        <a:p>
          <a:endParaRPr lang="en-US"/>
        </a:p>
      </dgm:t>
    </dgm:pt>
    <dgm:pt modelId="{205C7148-BAA9-46C1-9F48-95E1ED3C5A47}">
      <dgm:prSet phldrT="[Text]"/>
      <dgm:spPr/>
      <dgm:t>
        <a:bodyPr/>
        <a:lstStyle/>
        <a:p>
          <a:r>
            <a:rPr lang="en-US" dirty="0"/>
            <a:t>2002</a:t>
          </a:r>
        </a:p>
      </dgm:t>
    </dgm:pt>
    <dgm:pt modelId="{F74E27E7-ECF8-4F44-BD88-C96F1673EDC1}" type="parTrans" cxnId="{BAEBDD58-11F8-4504-A58C-D630834A88D9}">
      <dgm:prSet/>
      <dgm:spPr/>
      <dgm:t>
        <a:bodyPr/>
        <a:lstStyle/>
        <a:p>
          <a:endParaRPr lang="en-US"/>
        </a:p>
      </dgm:t>
    </dgm:pt>
    <dgm:pt modelId="{920DDB8A-0879-48CC-B8C7-402E6E6D1950}" type="sibTrans" cxnId="{BAEBDD58-11F8-4504-A58C-D630834A88D9}">
      <dgm:prSet/>
      <dgm:spPr/>
      <dgm:t>
        <a:bodyPr/>
        <a:lstStyle/>
        <a:p>
          <a:endParaRPr lang="en-US"/>
        </a:p>
      </dgm:t>
    </dgm:pt>
    <dgm:pt modelId="{E9CE49FE-A7A6-496B-A6D1-247F3CD4B615}">
      <dgm:prSet phldrT="[Text]"/>
      <dgm:spPr/>
      <dgm:t>
        <a:bodyPr/>
        <a:lstStyle/>
        <a:p>
          <a:r>
            <a:rPr lang="en-US" b="0" i="0" dirty="0"/>
            <a:t>OER was coined at UNESCO's Forum on the Impact of Open Courseware for Higher Education in Developing Countries </a:t>
          </a:r>
          <a:endParaRPr lang="en-US" dirty="0"/>
        </a:p>
      </dgm:t>
    </dgm:pt>
    <dgm:pt modelId="{58A4D409-67D1-45D7-A5B5-0EFDC5106BCD}" type="parTrans" cxnId="{A2A15365-AB2A-4263-9896-B820CA5D38A3}">
      <dgm:prSet/>
      <dgm:spPr/>
      <dgm:t>
        <a:bodyPr/>
        <a:lstStyle/>
        <a:p>
          <a:endParaRPr lang="en-US"/>
        </a:p>
      </dgm:t>
    </dgm:pt>
    <dgm:pt modelId="{B4EB417E-0A44-4207-B9CA-5B65E2537CA0}" type="sibTrans" cxnId="{A2A15365-AB2A-4263-9896-B820CA5D38A3}">
      <dgm:prSet/>
      <dgm:spPr/>
      <dgm:t>
        <a:bodyPr/>
        <a:lstStyle/>
        <a:p>
          <a:endParaRPr lang="en-US"/>
        </a:p>
      </dgm:t>
    </dgm:pt>
    <dgm:pt modelId="{AD140521-094A-4ACE-B0DF-A5F1ABD070B2}">
      <dgm:prSet phldrT="[Text]"/>
      <dgm:spPr/>
      <dgm:t>
        <a:bodyPr/>
        <a:lstStyle/>
        <a:p>
          <a:r>
            <a:rPr lang="en-US" dirty="0"/>
            <a:t>2012</a:t>
          </a:r>
        </a:p>
      </dgm:t>
    </dgm:pt>
    <dgm:pt modelId="{687F151F-FDEE-470D-935A-9F77A2BF0B15}" type="parTrans" cxnId="{3D43A459-9A08-4D8D-B151-6C3E455CEA70}">
      <dgm:prSet/>
      <dgm:spPr/>
      <dgm:t>
        <a:bodyPr/>
        <a:lstStyle/>
        <a:p>
          <a:endParaRPr lang="en-US"/>
        </a:p>
      </dgm:t>
    </dgm:pt>
    <dgm:pt modelId="{3FFF64FD-6A1F-4D11-BF10-21BA48580945}" type="sibTrans" cxnId="{3D43A459-9A08-4D8D-B151-6C3E455CEA70}">
      <dgm:prSet/>
      <dgm:spPr/>
      <dgm:t>
        <a:bodyPr/>
        <a:lstStyle/>
        <a:p>
          <a:endParaRPr lang="en-US"/>
        </a:p>
      </dgm:t>
    </dgm:pt>
    <dgm:pt modelId="{60CE67F5-42F3-47B0-9C82-5FA1FA5012A0}">
      <dgm:prSet phldrT="[Text]"/>
      <dgm:spPr/>
      <dgm:t>
        <a:bodyPr/>
        <a:lstStyle/>
        <a:p>
          <a:r>
            <a:rPr lang="en-US" b="0" i="0" dirty="0"/>
            <a:t>Paris OER Declaration</a:t>
          </a:r>
          <a:endParaRPr lang="en-US" dirty="0"/>
        </a:p>
      </dgm:t>
    </dgm:pt>
    <dgm:pt modelId="{BE8C3C51-98B8-41C4-8D78-8DC9325F34F0}" type="parTrans" cxnId="{58964D4B-2548-4986-8E28-35F1EDBAE572}">
      <dgm:prSet/>
      <dgm:spPr/>
      <dgm:t>
        <a:bodyPr/>
        <a:lstStyle/>
        <a:p>
          <a:endParaRPr lang="en-US"/>
        </a:p>
      </dgm:t>
    </dgm:pt>
    <dgm:pt modelId="{6E419726-0733-48B5-90A9-D56BDEE22CE1}" type="sibTrans" cxnId="{58964D4B-2548-4986-8E28-35F1EDBAE572}">
      <dgm:prSet/>
      <dgm:spPr/>
      <dgm:t>
        <a:bodyPr/>
        <a:lstStyle/>
        <a:p>
          <a:endParaRPr lang="en-US"/>
        </a:p>
      </dgm:t>
    </dgm:pt>
    <dgm:pt modelId="{66EB137A-84AE-4D2B-9ED5-F1E9095401FA}">
      <dgm:prSet phldrT="[Text]"/>
      <dgm:spPr/>
      <dgm:t>
        <a:bodyPr/>
        <a:lstStyle/>
        <a:p>
          <a:r>
            <a:rPr lang="en-US" dirty="0"/>
            <a:t>2017</a:t>
          </a:r>
        </a:p>
      </dgm:t>
    </dgm:pt>
    <dgm:pt modelId="{E0A6364C-2FFE-4E02-A917-71980FC166D4}" type="parTrans" cxnId="{19E44502-E738-48E8-8270-60F98D88F1E1}">
      <dgm:prSet/>
      <dgm:spPr/>
      <dgm:t>
        <a:bodyPr/>
        <a:lstStyle/>
        <a:p>
          <a:endParaRPr lang="en-US"/>
        </a:p>
      </dgm:t>
    </dgm:pt>
    <dgm:pt modelId="{2A59F98D-F07C-427D-83E3-54FAE8311748}" type="sibTrans" cxnId="{19E44502-E738-48E8-8270-60F98D88F1E1}">
      <dgm:prSet/>
      <dgm:spPr/>
      <dgm:t>
        <a:bodyPr/>
        <a:lstStyle/>
        <a:p>
          <a:endParaRPr lang="en-US"/>
        </a:p>
      </dgm:t>
    </dgm:pt>
    <dgm:pt modelId="{4F2794D0-FC1C-4AD9-92F0-C8665EE9C322}">
      <dgm:prSet phldrT="[Text]"/>
      <dgm:spPr/>
      <dgm:t>
        <a:bodyPr/>
        <a:lstStyle/>
        <a:p>
          <a:r>
            <a:rPr lang="en-US" b="0" i="0" dirty="0"/>
            <a:t>Ljubljana OER Action Plan from awareness to action</a:t>
          </a:r>
          <a:endParaRPr lang="en-US" dirty="0"/>
        </a:p>
      </dgm:t>
    </dgm:pt>
    <dgm:pt modelId="{1FDDF7EA-95B7-4D9A-99CB-CF485C2CDEAC}" type="parTrans" cxnId="{B8C69279-545D-4E24-A84C-3D745694A3FB}">
      <dgm:prSet/>
      <dgm:spPr/>
      <dgm:t>
        <a:bodyPr/>
        <a:lstStyle/>
        <a:p>
          <a:endParaRPr lang="en-US"/>
        </a:p>
      </dgm:t>
    </dgm:pt>
    <dgm:pt modelId="{843F89F1-CE3D-4144-9582-7B4C0C6A90E8}" type="sibTrans" cxnId="{B8C69279-545D-4E24-A84C-3D745694A3FB}">
      <dgm:prSet/>
      <dgm:spPr/>
      <dgm:t>
        <a:bodyPr/>
        <a:lstStyle/>
        <a:p>
          <a:endParaRPr lang="en-US"/>
        </a:p>
      </dgm:t>
    </dgm:pt>
    <dgm:pt modelId="{06A09D2C-8F74-4701-9086-C436276D88EF}">
      <dgm:prSet phldrT="[Text]"/>
      <dgm:spPr/>
      <dgm:t>
        <a:bodyPr/>
        <a:lstStyle/>
        <a:p>
          <a:r>
            <a:rPr lang="en-US" dirty="0"/>
            <a:t>2019</a:t>
          </a:r>
        </a:p>
      </dgm:t>
    </dgm:pt>
    <dgm:pt modelId="{F5C6D6B0-92CD-4CC7-8F43-E31C3BC038CD}" type="parTrans" cxnId="{BF09F629-CB35-4489-913A-6143E700C8E9}">
      <dgm:prSet/>
      <dgm:spPr/>
      <dgm:t>
        <a:bodyPr/>
        <a:lstStyle/>
        <a:p>
          <a:endParaRPr lang="en-US"/>
        </a:p>
      </dgm:t>
    </dgm:pt>
    <dgm:pt modelId="{B840CA32-D53F-424E-B162-EA7FEAEA6E0A}" type="sibTrans" cxnId="{BF09F629-CB35-4489-913A-6143E700C8E9}">
      <dgm:prSet/>
      <dgm:spPr/>
      <dgm:t>
        <a:bodyPr/>
        <a:lstStyle/>
        <a:p>
          <a:endParaRPr lang="en-US"/>
        </a:p>
      </dgm:t>
    </dgm:pt>
    <dgm:pt modelId="{0D0CB8FE-5560-4BA6-BED3-882A532D24BE}">
      <dgm:prSet phldrT="[Text]"/>
      <dgm:spPr/>
      <dgm:t>
        <a:bodyPr/>
        <a:lstStyle/>
        <a:p>
          <a:r>
            <a:rPr lang="en-US" b="0" i="0" dirty="0"/>
            <a:t>UNESCO final OER recommendations approved by all Member States</a:t>
          </a:r>
          <a:endParaRPr lang="en-US" dirty="0"/>
        </a:p>
      </dgm:t>
      <dgm:extLst>
        <a:ext uri="{E40237B7-FDA0-4F09-8148-C483321AD2D9}">
          <dgm14:cNvPr xmlns:dgm14="http://schemas.microsoft.com/office/drawing/2010/diagram" id="0" name="" descr="Vertical Chevron List" title="SmartArt"/>
        </a:ext>
      </dgm:extLst>
    </dgm:pt>
    <dgm:pt modelId="{5C60C6AC-FDCD-47B9-BD46-BAC185FE2A4C}" type="parTrans" cxnId="{7E44002E-2A4A-4738-A150-CC5725F35C45}">
      <dgm:prSet/>
      <dgm:spPr/>
      <dgm:t>
        <a:bodyPr/>
        <a:lstStyle/>
        <a:p>
          <a:endParaRPr lang="en-US"/>
        </a:p>
      </dgm:t>
    </dgm:pt>
    <dgm:pt modelId="{358E079C-97DF-45D8-83ED-EC5A7C49BD3C}" type="sibTrans" cxnId="{7E44002E-2A4A-4738-A150-CC5725F35C45}">
      <dgm:prSet/>
      <dgm:spPr/>
      <dgm:t>
        <a:bodyPr/>
        <a:lstStyle/>
        <a:p>
          <a:endParaRPr lang="en-US"/>
        </a:p>
      </dgm:t>
    </dgm:pt>
    <dgm:pt modelId="{2450B305-7548-42E8-8278-530EC9FD3384}" type="pres">
      <dgm:prSet presAssocID="{54CF1F80-7349-4DC3-AB6D-DBF0B9A9BCE1}" presName="linearFlow" presStyleCnt="0">
        <dgm:presLayoutVars>
          <dgm:dir/>
          <dgm:animLvl val="lvl"/>
          <dgm:resizeHandles val="exact"/>
        </dgm:presLayoutVars>
      </dgm:prSet>
      <dgm:spPr/>
      <dgm:t>
        <a:bodyPr/>
        <a:lstStyle/>
        <a:p>
          <a:endParaRPr lang="en-US"/>
        </a:p>
      </dgm:t>
    </dgm:pt>
    <dgm:pt modelId="{7F95F61F-4FDF-44F4-8BA4-D3DD38CBD993}" type="pres">
      <dgm:prSet presAssocID="{205C7148-BAA9-46C1-9F48-95E1ED3C5A47}" presName="composite" presStyleCnt="0"/>
      <dgm:spPr/>
    </dgm:pt>
    <dgm:pt modelId="{92DFAB77-EC7B-40B9-B1D4-DF0D467FF723}" type="pres">
      <dgm:prSet presAssocID="{205C7148-BAA9-46C1-9F48-95E1ED3C5A47}" presName="parentText" presStyleLbl="alignNode1" presStyleIdx="0" presStyleCnt="4">
        <dgm:presLayoutVars>
          <dgm:chMax val="1"/>
          <dgm:bulletEnabled val="1"/>
        </dgm:presLayoutVars>
      </dgm:prSet>
      <dgm:spPr/>
      <dgm:t>
        <a:bodyPr/>
        <a:lstStyle/>
        <a:p>
          <a:endParaRPr lang="en-US"/>
        </a:p>
      </dgm:t>
    </dgm:pt>
    <dgm:pt modelId="{B095CD4D-9CCC-4F4E-9A50-2CA2F3C16DF6}" type="pres">
      <dgm:prSet presAssocID="{205C7148-BAA9-46C1-9F48-95E1ED3C5A47}" presName="descendantText" presStyleLbl="alignAcc1" presStyleIdx="0" presStyleCnt="4" custLinFactNeighborY="-10037">
        <dgm:presLayoutVars>
          <dgm:bulletEnabled val="1"/>
        </dgm:presLayoutVars>
      </dgm:prSet>
      <dgm:spPr/>
      <dgm:t>
        <a:bodyPr/>
        <a:lstStyle/>
        <a:p>
          <a:endParaRPr lang="en-US"/>
        </a:p>
      </dgm:t>
    </dgm:pt>
    <dgm:pt modelId="{DC479C72-9F71-4138-B6E5-E90F6BA2D4BB}" type="pres">
      <dgm:prSet presAssocID="{920DDB8A-0879-48CC-B8C7-402E6E6D1950}" presName="sp" presStyleCnt="0"/>
      <dgm:spPr/>
    </dgm:pt>
    <dgm:pt modelId="{AFB16E47-CFDD-426D-BFB8-73D0A60C5C02}" type="pres">
      <dgm:prSet presAssocID="{AD140521-094A-4ACE-B0DF-A5F1ABD070B2}" presName="composite" presStyleCnt="0"/>
      <dgm:spPr/>
    </dgm:pt>
    <dgm:pt modelId="{D806A500-7A9D-48CB-8ACF-3FB924316CC8}" type="pres">
      <dgm:prSet presAssocID="{AD140521-094A-4ACE-B0DF-A5F1ABD070B2}" presName="parentText" presStyleLbl="alignNode1" presStyleIdx="1" presStyleCnt="4">
        <dgm:presLayoutVars>
          <dgm:chMax val="1"/>
          <dgm:bulletEnabled val="1"/>
        </dgm:presLayoutVars>
      </dgm:prSet>
      <dgm:spPr/>
      <dgm:t>
        <a:bodyPr/>
        <a:lstStyle/>
        <a:p>
          <a:endParaRPr lang="en-US"/>
        </a:p>
      </dgm:t>
    </dgm:pt>
    <dgm:pt modelId="{EEC2DC9F-BABA-482B-BB50-56BA60CE0775}" type="pres">
      <dgm:prSet presAssocID="{AD140521-094A-4ACE-B0DF-A5F1ABD070B2}" presName="descendantText" presStyleLbl="alignAcc1" presStyleIdx="1" presStyleCnt="4">
        <dgm:presLayoutVars>
          <dgm:bulletEnabled val="1"/>
        </dgm:presLayoutVars>
      </dgm:prSet>
      <dgm:spPr/>
      <dgm:t>
        <a:bodyPr/>
        <a:lstStyle/>
        <a:p>
          <a:endParaRPr lang="en-US"/>
        </a:p>
      </dgm:t>
    </dgm:pt>
    <dgm:pt modelId="{508955AD-4D39-48BC-A0D5-E8F741FFC7BE}" type="pres">
      <dgm:prSet presAssocID="{3FFF64FD-6A1F-4D11-BF10-21BA48580945}" presName="sp" presStyleCnt="0"/>
      <dgm:spPr/>
    </dgm:pt>
    <dgm:pt modelId="{69BC43B8-FBEE-4796-AC90-7DD3120561A0}" type="pres">
      <dgm:prSet presAssocID="{66EB137A-84AE-4D2B-9ED5-F1E9095401FA}" presName="composite" presStyleCnt="0"/>
      <dgm:spPr/>
    </dgm:pt>
    <dgm:pt modelId="{51D09EBD-A0B1-44C6-A954-4CE0E3ED2349}" type="pres">
      <dgm:prSet presAssocID="{66EB137A-84AE-4D2B-9ED5-F1E9095401FA}" presName="parentText" presStyleLbl="alignNode1" presStyleIdx="2" presStyleCnt="4">
        <dgm:presLayoutVars>
          <dgm:chMax val="1"/>
          <dgm:bulletEnabled val="1"/>
        </dgm:presLayoutVars>
      </dgm:prSet>
      <dgm:spPr/>
      <dgm:t>
        <a:bodyPr/>
        <a:lstStyle/>
        <a:p>
          <a:endParaRPr lang="en-US"/>
        </a:p>
      </dgm:t>
    </dgm:pt>
    <dgm:pt modelId="{B255AD5C-1560-401E-9DDC-0C93633BC2C7}" type="pres">
      <dgm:prSet presAssocID="{66EB137A-84AE-4D2B-9ED5-F1E9095401FA}" presName="descendantText" presStyleLbl="alignAcc1" presStyleIdx="2" presStyleCnt="4">
        <dgm:presLayoutVars>
          <dgm:bulletEnabled val="1"/>
        </dgm:presLayoutVars>
      </dgm:prSet>
      <dgm:spPr/>
      <dgm:t>
        <a:bodyPr/>
        <a:lstStyle/>
        <a:p>
          <a:endParaRPr lang="en-US"/>
        </a:p>
      </dgm:t>
    </dgm:pt>
    <dgm:pt modelId="{A29A4F27-3E2B-4869-9273-6D1E0FBD862D}" type="pres">
      <dgm:prSet presAssocID="{2A59F98D-F07C-427D-83E3-54FAE8311748}" presName="sp" presStyleCnt="0"/>
      <dgm:spPr/>
    </dgm:pt>
    <dgm:pt modelId="{26D130FC-DB57-4F69-80B2-484C4B482782}" type="pres">
      <dgm:prSet presAssocID="{06A09D2C-8F74-4701-9086-C436276D88EF}" presName="composite" presStyleCnt="0"/>
      <dgm:spPr/>
    </dgm:pt>
    <dgm:pt modelId="{6282058B-4FED-45DB-BF5D-24F5B25FEAEE}" type="pres">
      <dgm:prSet presAssocID="{06A09D2C-8F74-4701-9086-C436276D88EF}" presName="parentText" presStyleLbl="alignNode1" presStyleIdx="3" presStyleCnt="4">
        <dgm:presLayoutVars>
          <dgm:chMax val="1"/>
          <dgm:bulletEnabled val="1"/>
        </dgm:presLayoutVars>
      </dgm:prSet>
      <dgm:spPr/>
      <dgm:t>
        <a:bodyPr/>
        <a:lstStyle/>
        <a:p>
          <a:endParaRPr lang="en-US"/>
        </a:p>
      </dgm:t>
    </dgm:pt>
    <dgm:pt modelId="{1770ECAF-6B4C-4C84-860E-5393EAF1B070}" type="pres">
      <dgm:prSet presAssocID="{06A09D2C-8F74-4701-9086-C436276D88EF}" presName="descendantText" presStyleLbl="alignAcc1" presStyleIdx="3" presStyleCnt="4">
        <dgm:presLayoutVars>
          <dgm:bulletEnabled val="1"/>
        </dgm:presLayoutVars>
      </dgm:prSet>
      <dgm:spPr/>
      <dgm:t>
        <a:bodyPr/>
        <a:lstStyle/>
        <a:p>
          <a:endParaRPr lang="en-US"/>
        </a:p>
      </dgm:t>
    </dgm:pt>
  </dgm:ptLst>
  <dgm:cxnLst>
    <dgm:cxn modelId="{9C9ED408-1F3A-4E34-A8FB-E584957ADB1C}" type="presOf" srcId="{66EB137A-84AE-4D2B-9ED5-F1E9095401FA}" destId="{51D09EBD-A0B1-44C6-A954-4CE0E3ED2349}" srcOrd="0" destOrd="0" presId="urn:microsoft.com/office/officeart/2005/8/layout/chevron2"/>
    <dgm:cxn modelId="{BAEBDD58-11F8-4504-A58C-D630834A88D9}" srcId="{54CF1F80-7349-4DC3-AB6D-DBF0B9A9BCE1}" destId="{205C7148-BAA9-46C1-9F48-95E1ED3C5A47}" srcOrd="0" destOrd="0" parTransId="{F74E27E7-ECF8-4F44-BD88-C96F1673EDC1}" sibTransId="{920DDB8A-0879-48CC-B8C7-402E6E6D1950}"/>
    <dgm:cxn modelId="{054BE36F-BFF4-4B03-AD15-7D1A28C19688}" type="presOf" srcId="{0D0CB8FE-5560-4BA6-BED3-882A532D24BE}" destId="{1770ECAF-6B4C-4C84-860E-5393EAF1B070}" srcOrd="0" destOrd="0" presId="urn:microsoft.com/office/officeart/2005/8/layout/chevron2"/>
    <dgm:cxn modelId="{05376BD2-BB98-4714-A611-666AFF101658}" type="presOf" srcId="{06A09D2C-8F74-4701-9086-C436276D88EF}" destId="{6282058B-4FED-45DB-BF5D-24F5B25FEAEE}" srcOrd="0" destOrd="0" presId="urn:microsoft.com/office/officeart/2005/8/layout/chevron2"/>
    <dgm:cxn modelId="{B8C69279-545D-4E24-A84C-3D745694A3FB}" srcId="{66EB137A-84AE-4D2B-9ED5-F1E9095401FA}" destId="{4F2794D0-FC1C-4AD9-92F0-C8665EE9C322}" srcOrd="0" destOrd="0" parTransId="{1FDDF7EA-95B7-4D9A-99CB-CF485C2CDEAC}" sibTransId="{843F89F1-CE3D-4144-9582-7B4C0C6A90E8}"/>
    <dgm:cxn modelId="{FB77511A-3F30-478E-824A-4E2F0D97B3E7}" type="presOf" srcId="{4F2794D0-FC1C-4AD9-92F0-C8665EE9C322}" destId="{B255AD5C-1560-401E-9DDC-0C93633BC2C7}" srcOrd="0" destOrd="0" presId="urn:microsoft.com/office/officeart/2005/8/layout/chevron2"/>
    <dgm:cxn modelId="{AC0B983A-8C13-4212-B976-2AF1C190B957}" type="presOf" srcId="{E9CE49FE-A7A6-496B-A6D1-247F3CD4B615}" destId="{B095CD4D-9CCC-4F4E-9A50-2CA2F3C16DF6}" srcOrd="0" destOrd="0" presId="urn:microsoft.com/office/officeart/2005/8/layout/chevron2"/>
    <dgm:cxn modelId="{3D43A459-9A08-4D8D-B151-6C3E455CEA70}" srcId="{54CF1F80-7349-4DC3-AB6D-DBF0B9A9BCE1}" destId="{AD140521-094A-4ACE-B0DF-A5F1ABD070B2}" srcOrd="1" destOrd="0" parTransId="{687F151F-FDEE-470D-935A-9F77A2BF0B15}" sibTransId="{3FFF64FD-6A1F-4D11-BF10-21BA48580945}"/>
    <dgm:cxn modelId="{A2A15365-AB2A-4263-9896-B820CA5D38A3}" srcId="{205C7148-BAA9-46C1-9F48-95E1ED3C5A47}" destId="{E9CE49FE-A7A6-496B-A6D1-247F3CD4B615}" srcOrd="0" destOrd="0" parTransId="{58A4D409-67D1-45D7-A5B5-0EFDC5106BCD}" sibTransId="{B4EB417E-0A44-4207-B9CA-5B65E2537CA0}"/>
    <dgm:cxn modelId="{19E44502-E738-48E8-8270-60F98D88F1E1}" srcId="{54CF1F80-7349-4DC3-AB6D-DBF0B9A9BCE1}" destId="{66EB137A-84AE-4D2B-9ED5-F1E9095401FA}" srcOrd="2" destOrd="0" parTransId="{E0A6364C-2FFE-4E02-A917-71980FC166D4}" sibTransId="{2A59F98D-F07C-427D-83E3-54FAE8311748}"/>
    <dgm:cxn modelId="{4D838958-AE66-4F2E-A04A-A16D41C7D453}" type="presOf" srcId="{205C7148-BAA9-46C1-9F48-95E1ED3C5A47}" destId="{92DFAB77-EC7B-40B9-B1D4-DF0D467FF723}" srcOrd="0" destOrd="0" presId="urn:microsoft.com/office/officeart/2005/8/layout/chevron2"/>
    <dgm:cxn modelId="{CC9CEB59-BECE-4E59-9B42-047B446F4792}" type="presOf" srcId="{AD140521-094A-4ACE-B0DF-A5F1ABD070B2}" destId="{D806A500-7A9D-48CB-8ACF-3FB924316CC8}" srcOrd="0" destOrd="0" presId="urn:microsoft.com/office/officeart/2005/8/layout/chevron2"/>
    <dgm:cxn modelId="{23B153F2-3742-4F03-A2EB-8CB6763878AE}" type="presOf" srcId="{54CF1F80-7349-4DC3-AB6D-DBF0B9A9BCE1}" destId="{2450B305-7548-42E8-8278-530EC9FD3384}" srcOrd="0" destOrd="0" presId="urn:microsoft.com/office/officeart/2005/8/layout/chevron2"/>
    <dgm:cxn modelId="{58964D4B-2548-4986-8E28-35F1EDBAE572}" srcId="{AD140521-094A-4ACE-B0DF-A5F1ABD070B2}" destId="{60CE67F5-42F3-47B0-9C82-5FA1FA5012A0}" srcOrd="0" destOrd="0" parTransId="{BE8C3C51-98B8-41C4-8D78-8DC9325F34F0}" sibTransId="{6E419726-0733-48B5-90A9-D56BDEE22CE1}"/>
    <dgm:cxn modelId="{BF09F629-CB35-4489-913A-6143E700C8E9}" srcId="{54CF1F80-7349-4DC3-AB6D-DBF0B9A9BCE1}" destId="{06A09D2C-8F74-4701-9086-C436276D88EF}" srcOrd="3" destOrd="0" parTransId="{F5C6D6B0-92CD-4CC7-8F43-E31C3BC038CD}" sibTransId="{B840CA32-D53F-424E-B162-EA7FEAEA6E0A}"/>
    <dgm:cxn modelId="{3380E3D5-55E5-417C-B632-FEAA6862082C}" type="presOf" srcId="{60CE67F5-42F3-47B0-9C82-5FA1FA5012A0}" destId="{EEC2DC9F-BABA-482B-BB50-56BA60CE0775}" srcOrd="0" destOrd="0" presId="urn:microsoft.com/office/officeart/2005/8/layout/chevron2"/>
    <dgm:cxn modelId="{7E44002E-2A4A-4738-A150-CC5725F35C45}" srcId="{06A09D2C-8F74-4701-9086-C436276D88EF}" destId="{0D0CB8FE-5560-4BA6-BED3-882A532D24BE}" srcOrd="0" destOrd="0" parTransId="{5C60C6AC-FDCD-47B9-BD46-BAC185FE2A4C}" sibTransId="{358E079C-97DF-45D8-83ED-EC5A7C49BD3C}"/>
    <dgm:cxn modelId="{178601C7-2855-4D91-95F4-795438B77DE6}" type="presParOf" srcId="{2450B305-7548-42E8-8278-530EC9FD3384}" destId="{7F95F61F-4FDF-44F4-8BA4-D3DD38CBD993}" srcOrd="0" destOrd="0" presId="urn:microsoft.com/office/officeart/2005/8/layout/chevron2"/>
    <dgm:cxn modelId="{F06AFAC7-3C22-4E3E-8310-74D45EF0F03C}" type="presParOf" srcId="{7F95F61F-4FDF-44F4-8BA4-D3DD38CBD993}" destId="{92DFAB77-EC7B-40B9-B1D4-DF0D467FF723}" srcOrd="0" destOrd="0" presId="urn:microsoft.com/office/officeart/2005/8/layout/chevron2"/>
    <dgm:cxn modelId="{BDFFF96E-38BC-419C-81AE-E63797EA3200}" type="presParOf" srcId="{7F95F61F-4FDF-44F4-8BA4-D3DD38CBD993}" destId="{B095CD4D-9CCC-4F4E-9A50-2CA2F3C16DF6}" srcOrd="1" destOrd="0" presId="urn:microsoft.com/office/officeart/2005/8/layout/chevron2"/>
    <dgm:cxn modelId="{211CD269-8BA4-45C1-B6CA-9A2D758157CF}" type="presParOf" srcId="{2450B305-7548-42E8-8278-530EC9FD3384}" destId="{DC479C72-9F71-4138-B6E5-E90F6BA2D4BB}" srcOrd="1" destOrd="0" presId="urn:microsoft.com/office/officeart/2005/8/layout/chevron2"/>
    <dgm:cxn modelId="{AF99D315-B9FC-4CE3-9947-AA0F0DC431E1}" type="presParOf" srcId="{2450B305-7548-42E8-8278-530EC9FD3384}" destId="{AFB16E47-CFDD-426D-BFB8-73D0A60C5C02}" srcOrd="2" destOrd="0" presId="urn:microsoft.com/office/officeart/2005/8/layout/chevron2"/>
    <dgm:cxn modelId="{E1FC7A1B-E716-4F95-9F0D-63AE5470BFCD}" type="presParOf" srcId="{AFB16E47-CFDD-426D-BFB8-73D0A60C5C02}" destId="{D806A500-7A9D-48CB-8ACF-3FB924316CC8}" srcOrd="0" destOrd="0" presId="urn:microsoft.com/office/officeart/2005/8/layout/chevron2"/>
    <dgm:cxn modelId="{1B466581-F444-40F8-A0BB-3181DB394AAD}" type="presParOf" srcId="{AFB16E47-CFDD-426D-BFB8-73D0A60C5C02}" destId="{EEC2DC9F-BABA-482B-BB50-56BA60CE0775}" srcOrd="1" destOrd="0" presId="urn:microsoft.com/office/officeart/2005/8/layout/chevron2"/>
    <dgm:cxn modelId="{0BF9032F-37D9-4A71-AA67-24E9FCEB6762}" type="presParOf" srcId="{2450B305-7548-42E8-8278-530EC9FD3384}" destId="{508955AD-4D39-48BC-A0D5-E8F741FFC7BE}" srcOrd="3" destOrd="0" presId="urn:microsoft.com/office/officeart/2005/8/layout/chevron2"/>
    <dgm:cxn modelId="{018E9EB4-D68D-4435-AD62-EFF6C76EDA93}" type="presParOf" srcId="{2450B305-7548-42E8-8278-530EC9FD3384}" destId="{69BC43B8-FBEE-4796-AC90-7DD3120561A0}" srcOrd="4" destOrd="0" presId="urn:microsoft.com/office/officeart/2005/8/layout/chevron2"/>
    <dgm:cxn modelId="{D3689162-7D8C-40E8-B659-EF834357126C}" type="presParOf" srcId="{69BC43B8-FBEE-4796-AC90-7DD3120561A0}" destId="{51D09EBD-A0B1-44C6-A954-4CE0E3ED2349}" srcOrd="0" destOrd="0" presId="urn:microsoft.com/office/officeart/2005/8/layout/chevron2"/>
    <dgm:cxn modelId="{B83DB2B2-81CB-4A8D-BB5A-2B29B08F0532}" type="presParOf" srcId="{69BC43B8-FBEE-4796-AC90-7DD3120561A0}" destId="{B255AD5C-1560-401E-9DDC-0C93633BC2C7}" srcOrd="1" destOrd="0" presId="urn:microsoft.com/office/officeart/2005/8/layout/chevron2"/>
    <dgm:cxn modelId="{495B6681-C570-4C50-8C44-53D0CB0694EB}" type="presParOf" srcId="{2450B305-7548-42E8-8278-530EC9FD3384}" destId="{A29A4F27-3E2B-4869-9273-6D1E0FBD862D}" srcOrd="5" destOrd="0" presId="urn:microsoft.com/office/officeart/2005/8/layout/chevron2"/>
    <dgm:cxn modelId="{F6BD0EAB-2D50-48F1-B5EB-3FA9BD2BDBC3}" type="presParOf" srcId="{2450B305-7548-42E8-8278-530EC9FD3384}" destId="{26D130FC-DB57-4F69-80B2-484C4B482782}" srcOrd="6" destOrd="0" presId="urn:microsoft.com/office/officeart/2005/8/layout/chevron2"/>
    <dgm:cxn modelId="{464410A9-F222-4510-954B-70A66BC5DB1B}" type="presParOf" srcId="{26D130FC-DB57-4F69-80B2-484C4B482782}" destId="{6282058B-4FED-45DB-BF5D-24F5B25FEAEE}" srcOrd="0" destOrd="0" presId="urn:microsoft.com/office/officeart/2005/8/layout/chevron2"/>
    <dgm:cxn modelId="{D1A14FBE-B328-4B41-95CD-A14972F11DCC}" type="presParOf" srcId="{26D130FC-DB57-4F69-80B2-484C4B482782}" destId="{1770ECAF-6B4C-4C84-860E-5393EAF1B07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AB77-EC7B-40B9-B1D4-DF0D467FF723}">
      <dsp:nvSpPr>
        <dsp:cNvPr id="0" name=""/>
        <dsp:cNvSpPr/>
      </dsp:nvSpPr>
      <dsp:spPr>
        <a:xfrm rot="5400000">
          <a:off x="-243760" y="245251"/>
          <a:ext cx="1625066" cy="1137546"/>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2002</a:t>
          </a:r>
        </a:p>
      </dsp:txBody>
      <dsp:txXfrm rot="-5400000">
        <a:off x="0" y="570264"/>
        <a:ext cx="1137546" cy="487520"/>
      </dsp:txXfrm>
    </dsp:sp>
    <dsp:sp modelId="{B095CD4D-9CCC-4F4E-9A50-2CA2F3C16DF6}">
      <dsp:nvSpPr>
        <dsp:cNvPr id="0" name=""/>
        <dsp:cNvSpPr/>
      </dsp:nvSpPr>
      <dsp:spPr>
        <a:xfrm rot="5400000">
          <a:off x="4982450" y="-3844903"/>
          <a:ext cx="1056293" cy="8746101"/>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0" i="0" kern="1200" dirty="0"/>
            <a:t>OER was coined at UNESCO's Forum on the Impact of Open Courseware for Higher Education in Developing Countries </a:t>
          </a:r>
          <a:endParaRPr lang="en-US" sz="2700" kern="1200" dirty="0"/>
        </a:p>
      </dsp:txBody>
      <dsp:txXfrm rot="-5400000">
        <a:off x="1137546" y="51565"/>
        <a:ext cx="8694537" cy="953165"/>
      </dsp:txXfrm>
    </dsp:sp>
    <dsp:sp modelId="{D806A500-7A9D-48CB-8ACF-3FB924316CC8}">
      <dsp:nvSpPr>
        <dsp:cNvPr id="0" name=""/>
        <dsp:cNvSpPr/>
      </dsp:nvSpPr>
      <dsp:spPr>
        <a:xfrm rot="5400000">
          <a:off x="-243760" y="1726982"/>
          <a:ext cx="1625066" cy="1137546"/>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2012</a:t>
          </a:r>
        </a:p>
      </dsp:txBody>
      <dsp:txXfrm rot="-5400000">
        <a:off x="0" y="2051995"/>
        <a:ext cx="1137546" cy="487520"/>
      </dsp:txXfrm>
    </dsp:sp>
    <dsp:sp modelId="{EEC2DC9F-BABA-482B-BB50-56BA60CE0775}">
      <dsp:nvSpPr>
        <dsp:cNvPr id="0" name=""/>
        <dsp:cNvSpPr/>
      </dsp:nvSpPr>
      <dsp:spPr>
        <a:xfrm rot="5400000">
          <a:off x="4982450" y="-2361681"/>
          <a:ext cx="1056293" cy="874610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0" i="0" kern="1200" dirty="0"/>
            <a:t>Paris OER Declaration</a:t>
          </a:r>
          <a:endParaRPr lang="en-US" sz="2700" kern="1200" dirty="0"/>
        </a:p>
      </dsp:txBody>
      <dsp:txXfrm rot="-5400000">
        <a:off x="1137546" y="1534787"/>
        <a:ext cx="8694537" cy="953165"/>
      </dsp:txXfrm>
    </dsp:sp>
    <dsp:sp modelId="{51D09EBD-A0B1-44C6-A954-4CE0E3ED2349}">
      <dsp:nvSpPr>
        <dsp:cNvPr id="0" name=""/>
        <dsp:cNvSpPr/>
      </dsp:nvSpPr>
      <dsp:spPr>
        <a:xfrm rot="5400000">
          <a:off x="-243760" y="3208712"/>
          <a:ext cx="1625066" cy="1137546"/>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2017</a:t>
          </a:r>
        </a:p>
      </dsp:txBody>
      <dsp:txXfrm rot="-5400000">
        <a:off x="0" y="3533725"/>
        <a:ext cx="1137546" cy="487520"/>
      </dsp:txXfrm>
    </dsp:sp>
    <dsp:sp modelId="{B255AD5C-1560-401E-9DDC-0C93633BC2C7}">
      <dsp:nvSpPr>
        <dsp:cNvPr id="0" name=""/>
        <dsp:cNvSpPr/>
      </dsp:nvSpPr>
      <dsp:spPr>
        <a:xfrm rot="5400000">
          <a:off x="4982450" y="-879951"/>
          <a:ext cx="1056293" cy="874610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0" i="0" kern="1200" dirty="0"/>
            <a:t>Ljubljana OER Action Plan from awareness to action</a:t>
          </a:r>
          <a:endParaRPr lang="en-US" sz="2700" kern="1200" dirty="0"/>
        </a:p>
      </dsp:txBody>
      <dsp:txXfrm rot="-5400000">
        <a:off x="1137546" y="3016517"/>
        <a:ext cx="8694537" cy="953165"/>
      </dsp:txXfrm>
    </dsp:sp>
    <dsp:sp modelId="{6282058B-4FED-45DB-BF5D-24F5B25FEAEE}">
      <dsp:nvSpPr>
        <dsp:cNvPr id="0" name=""/>
        <dsp:cNvSpPr/>
      </dsp:nvSpPr>
      <dsp:spPr>
        <a:xfrm rot="5400000">
          <a:off x="-243760" y="4690443"/>
          <a:ext cx="1625066" cy="1137546"/>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2019</a:t>
          </a:r>
        </a:p>
      </dsp:txBody>
      <dsp:txXfrm rot="-5400000">
        <a:off x="0" y="5015456"/>
        <a:ext cx="1137546" cy="487520"/>
      </dsp:txXfrm>
    </dsp:sp>
    <dsp:sp modelId="{1770ECAF-6B4C-4C84-860E-5393EAF1B070}">
      <dsp:nvSpPr>
        <dsp:cNvPr id="0" name=""/>
        <dsp:cNvSpPr/>
      </dsp:nvSpPr>
      <dsp:spPr>
        <a:xfrm rot="5400000">
          <a:off x="4982450" y="601779"/>
          <a:ext cx="1056293" cy="8746101"/>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0" i="0" kern="1200" dirty="0"/>
            <a:t>UNESCO final OER recommendations approved by all Member States</a:t>
          </a:r>
          <a:endParaRPr lang="en-US" sz="2700" kern="1200" dirty="0"/>
        </a:p>
      </dsp:txBody>
      <dsp:txXfrm rot="-5400000">
        <a:off x="1137546" y="4498247"/>
        <a:ext cx="8694537" cy="9531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lnSpc>
                <a:spcPct val="117999"/>
              </a:lnSpc>
              <a:spcBef>
                <a:spcPts val="0"/>
              </a:spcBef>
              <a:defRPr sz="2200" b="0" i="0" u="none" strike="noStrike" cap="none">
                <a:latin typeface="Helvetica Neue"/>
                <a:ea typeface="Helvetica Neue"/>
                <a:cs typeface="Helvetica Neue"/>
                <a:sym typeface="Helvetica Neue"/>
              </a:defRPr>
            </a:lvl1pPr>
            <a:lvl2pPr marL="0" marR="0" lvl="1" indent="228600" algn="l" rtl="0">
              <a:lnSpc>
                <a:spcPct val="117999"/>
              </a:lnSpc>
              <a:spcBef>
                <a:spcPts val="0"/>
              </a:spcBef>
              <a:defRPr sz="2200" b="0" i="0" u="none" strike="noStrike" cap="none">
                <a:latin typeface="Helvetica Neue"/>
                <a:ea typeface="Helvetica Neue"/>
                <a:cs typeface="Helvetica Neue"/>
                <a:sym typeface="Helvetica Neue"/>
              </a:defRPr>
            </a:lvl2pPr>
            <a:lvl3pPr marL="0" marR="0" lvl="2" indent="457200" algn="l" rtl="0">
              <a:lnSpc>
                <a:spcPct val="117999"/>
              </a:lnSpc>
              <a:spcBef>
                <a:spcPts val="0"/>
              </a:spcBef>
              <a:defRPr sz="2200" b="0" i="0" u="none" strike="noStrike" cap="none">
                <a:latin typeface="Helvetica Neue"/>
                <a:ea typeface="Helvetica Neue"/>
                <a:cs typeface="Helvetica Neue"/>
                <a:sym typeface="Helvetica Neue"/>
              </a:defRPr>
            </a:lvl3pPr>
            <a:lvl4pPr marL="0" marR="0" lvl="3" indent="685800" algn="l" rtl="0">
              <a:lnSpc>
                <a:spcPct val="117999"/>
              </a:lnSpc>
              <a:spcBef>
                <a:spcPts val="0"/>
              </a:spcBef>
              <a:defRPr sz="2200" b="0" i="0" u="none" strike="noStrike" cap="none">
                <a:latin typeface="Helvetica Neue"/>
                <a:ea typeface="Helvetica Neue"/>
                <a:cs typeface="Helvetica Neue"/>
                <a:sym typeface="Helvetica Neue"/>
              </a:defRPr>
            </a:lvl4pPr>
            <a:lvl5pPr marL="0" marR="0" lvl="4" indent="914400" algn="l" rtl="0">
              <a:lnSpc>
                <a:spcPct val="117999"/>
              </a:lnSpc>
              <a:spcBef>
                <a:spcPts val="0"/>
              </a:spcBef>
              <a:defRPr sz="2200" b="0" i="0" u="none" strike="noStrike" cap="none">
                <a:latin typeface="Helvetica Neue"/>
                <a:ea typeface="Helvetica Neue"/>
                <a:cs typeface="Helvetica Neue"/>
                <a:sym typeface="Helvetica Neue"/>
              </a:defRPr>
            </a:lvl5pPr>
            <a:lvl6pPr marL="0" marR="0" lvl="5" indent="1143000" algn="l" rtl="0">
              <a:lnSpc>
                <a:spcPct val="117999"/>
              </a:lnSpc>
              <a:spcBef>
                <a:spcPts val="0"/>
              </a:spcBef>
              <a:defRPr sz="2200" b="0" i="0" u="none" strike="noStrike" cap="none">
                <a:latin typeface="Helvetica Neue"/>
                <a:ea typeface="Helvetica Neue"/>
                <a:cs typeface="Helvetica Neue"/>
                <a:sym typeface="Helvetica Neue"/>
              </a:defRPr>
            </a:lvl6pPr>
            <a:lvl7pPr marL="0" marR="0" lvl="6" indent="1371600" algn="l" rtl="0">
              <a:lnSpc>
                <a:spcPct val="117999"/>
              </a:lnSpc>
              <a:spcBef>
                <a:spcPts val="0"/>
              </a:spcBef>
              <a:defRPr sz="2200" b="0" i="0" u="none" strike="noStrike" cap="none">
                <a:latin typeface="Helvetica Neue"/>
                <a:ea typeface="Helvetica Neue"/>
                <a:cs typeface="Helvetica Neue"/>
                <a:sym typeface="Helvetica Neue"/>
              </a:defRPr>
            </a:lvl7pPr>
            <a:lvl8pPr marL="0" marR="0" lvl="7" indent="1600200" algn="l" rtl="0">
              <a:lnSpc>
                <a:spcPct val="117999"/>
              </a:lnSpc>
              <a:spcBef>
                <a:spcPts val="0"/>
              </a:spcBef>
              <a:defRPr sz="2200" b="0" i="0" u="none" strike="noStrike" cap="none">
                <a:latin typeface="Helvetica Neue"/>
                <a:ea typeface="Helvetica Neue"/>
                <a:cs typeface="Helvetica Neue"/>
                <a:sym typeface="Helvetica Neue"/>
              </a:defRPr>
            </a:lvl8pPr>
            <a:lvl9pPr marL="0" marR="0" lvl="8" indent="1828800" algn="l" rtl="0">
              <a:lnSpc>
                <a:spcPct val="117999"/>
              </a:lnSpc>
              <a:spcBef>
                <a:spcPts val="0"/>
              </a:spcBef>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04206470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3815D-BC30-443C-B7C9-0D8A42372A42}" type="slidenum">
              <a:rPr lang="en-US" smtClean="0"/>
              <a:t>7</a:t>
            </a:fld>
            <a:endParaRPr lang="en-US"/>
          </a:p>
        </p:txBody>
      </p:sp>
    </p:spTree>
    <p:extLst>
      <p:ext uri="{BB962C8B-B14F-4D97-AF65-F5344CB8AC3E}">
        <p14:creationId xmlns:p14="http://schemas.microsoft.com/office/powerpoint/2010/main" val="300134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3815D-BC30-443C-B7C9-0D8A42372A42}" type="slidenum">
              <a:rPr lang="en-US" smtClean="0"/>
              <a:t>9</a:t>
            </a:fld>
            <a:endParaRPr lang="en-US"/>
          </a:p>
        </p:txBody>
      </p:sp>
    </p:spTree>
    <p:extLst>
      <p:ext uri="{BB962C8B-B14F-4D97-AF65-F5344CB8AC3E}">
        <p14:creationId xmlns:p14="http://schemas.microsoft.com/office/powerpoint/2010/main" val="272163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2146" name="Text Box 1"/>
          <p:cNvSpPr>
            <a:spLocks noGrp="1" noRot="1" noChangeAspect="1" noChangeArrowheads="1"/>
          </p:cNvSpPr>
          <p:nvPr>
            <p:ph type="sldImg"/>
          </p:nvPr>
        </p:nvSpPr>
        <p:spPr>
          <a:xfrm>
            <a:off x="1143000" y="685800"/>
            <a:ext cx="4572000" cy="3429000"/>
          </a:xfrm>
          <a:ln/>
        </p:spPr>
      </p:sp>
      <p:sp>
        <p:nvSpPr>
          <p:cNvPr id="262147" name="Text Box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ea typeface="ＭＳ Ｐゴシック" charset="0"/>
              <a:cs typeface="ＭＳ Ｐゴシック" charset="0"/>
            </a:endParaRPr>
          </a:p>
          <a:p>
            <a:pPr lvl="3"/>
            <a:endParaRPr lang="en-US" dirty="0">
              <a:ea typeface="ＭＳ Ｐゴシック" charset="0"/>
            </a:endParaRPr>
          </a:p>
        </p:txBody>
      </p:sp>
    </p:spTree>
    <p:extLst>
      <p:ext uri="{BB962C8B-B14F-4D97-AF65-F5344CB8AC3E}">
        <p14:creationId xmlns:p14="http://schemas.microsoft.com/office/powerpoint/2010/main" val="90201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Text Box 1"/>
          <p:cNvSpPr>
            <a:spLocks noGrp="1" noRot="1" noChangeAspect="1" noChangeArrowheads="1"/>
          </p:cNvSpPr>
          <p:nvPr>
            <p:ph type="sldImg"/>
          </p:nvPr>
        </p:nvSpPr>
        <p:spPr>
          <a:xfrm>
            <a:off x="1143000" y="685800"/>
            <a:ext cx="4572000" cy="3429000"/>
          </a:xfrm>
          <a:ln/>
        </p:spPr>
      </p:sp>
      <p:sp>
        <p:nvSpPr>
          <p:cNvPr id="198659" name="Text Box 2"/>
          <p:cNvSpPr>
            <a:spLocks noGrp="1" noChangeArrowheads="1"/>
          </p:cNvSpPr>
          <p:nvPr>
            <p:ph type="body" idx="1"/>
          </p:nvPr>
        </p:nvSpPr>
        <p:spPr>
          <a:xfrm>
            <a:off x="685800" y="4343401"/>
            <a:ext cx="5486400" cy="4448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465861" indent="-323515">
              <a:spcBef>
                <a:spcPct val="0"/>
              </a:spcBef>
              <a:buFont typeface="Arial" charset="0"/>
              <a:buChar char="•"/>
              <a:tabLst>
                <a:tab pos="465861" algn="l"/>
                <a:tab pos="1397583" algn="l"/>
                <a:tab pos="2329305" algn="l"/>
                <a:tab pos="3261028" algn="l"/>
                <a:tab pos="4192749" algn="l"/>
                <a:tab pos="5124471" algn="l"/>
                <a:tab pos="6056193" algn="l"/>
                <a:tab pos="6987916" algn="l"/>
                <a:tab pos="7919638" algn="l"/>
                <a:tab pos="8851359" algn="l"/>
                <a:tab pos="9783082" algn="l"/>
                <a:tab pos="10714804" algn="l"/>
              </a:tabLst>
            </a:pPr>
            <a:r>
              <a:rPr lang="en-US" dirty="0">
                <a:latin typeface="Arial" charset="0"/>
                <a:ea typeface="ＭＳ Ｐゴシック" charset="0"/>
                <a:cs typeface="Arial" charset="0"/>
              </a:rPr>
              <a:t>step 2 is to simply receive the </a:t>
            </a:r>
            <a:r>
              <a:rPr lang="en-US" dirty="0" smtClean="0">
                <a:latin typeface="Arial" charset="0"/>
                <a:ea typeface="ＭＳ Ｐゴシック" charset="0"/>
                <a:cs typeface="Arial" charset="0"/>
              </a:rPr>
              <a:t>license</a:t>
            </a:r>
          </a:p>
          <a:p>
            <a:pPr marL="142346">
              <a:spcBef>
                <a:spcPct val="0"/>
              </a:spcBef>
              <a:tabLst>
                <a:tab pos="465861" algn="l"/>
                <a:tab pos="1397583" algn="l"/>
                <a:tab pos="2329305" algn="l"/>
                <a:tab pos="3261028" algn="l"/>
                <a:tab pos="4192749" algn="l"/>
                <a:tab pos="5124471" algn="l"/>
                <a:tab pos="6056193" algn="l"/>
                <a:tab pos="6987916" algn="l"/>
                <a:tab pos="7919638" algn="l"/>
                <a:tab pos="8851359" algn="l"/>
                <a:tab pos="9783082" algn="l"/>
                <a:tab pos="10714804" algn="l"/>
              </a:tabLst>
            </a:pPr>
            <a:endParaRPr lang="en-US" dirty="0">
              <a:latin typeface="Arial" charset="0"/>
              <a:ea typeface="ＭＳ Ｐゴシック" charset="0"/>
              <a:cs typeface="Arial" charset="0"/>
            </a:endParaRPr>
          </a:p>
          <a:p>
            <a:pPr marL="465861" indent="-323515">
              <a:spcBef>
                <a:spcPct val="0"/>
              </a:spcBef>
              <a:buFont typeface="Arial" charset="0"/>
              <a:buChar char="•"/>
              <a:tabLst>
                <a:tab pos="465861" algn="l"/>
                <a:tab pos="1397583" algn="l"/>
                <a:tab pos="2329305" algn="l"/>
                <a:tab pos="3261028" algn="l"/>
                <a:tab pos="4192749" algn="l"/>
                <a:tab pos="5124471" algn="l"/>
                <a:tab pos="6056193" algn="l"/>
                <a:tab pos="6987916" algn="l"/>
                <a:tab pos="7919638" algn="l"/>
                <a:tab pos="8851359" algn="l"/>
                <a:tab pos="9783082" algn="l"/>
                <a:tab pos="10714804" algn="l"/>
              </a:tabLst>
            </a:pPr>
            <a:r>
              <a:rPr lang="en-US" dirty="0">
                <a:latin typeface="Arial" charset="0"/>
                <a:ea typeface="ＭＳ Ｐゴシック" charset="0"/>
                <a:cs typeface="Arial" charset="0"/>
              </a:rPr>
              <a:t>there are 6 CC licenses that reflect a spectrum of </a:t>
            </a:r>
            <a:r>
              <a:rPr lang="en-US" dirty="0" smtClean="0">
                <a:latin typeface="Arial" charset="0"/>
                <a:ea typeface="ＭＳ Ｐゴシック" charset="0"/>
                <a:cs typeface="Arial" charset="0"/>
              </a:rPr>
              <a:t>rights</a:t>
            </a:r>
          </a:p>
          <a:p>
            <a:pPr marL="142346">
              <a:spcBef>
                <a:spcPct val="0"/>
              </a:spcBef>
              <a:tabLst>
                <a:tab pos="465861" algn="l"/>
                <a:tab pos="1397583" algn="l"/>
                <a:tab pos="2329305" algn="l"/>
                <a:tab pos="3261028" algn="l"/>
                <a:tab pos="4192749" algn="l"/>
                <a:tab pos="5124471" algn="l"/>
                <a:tab pos="6056193" algn="l"/>
                <a:tab pos="6987916" algn="l"/>
                <a:tab pos="7919638" algn="l"/>
                <a:tab pos="8851359" algn="l"/>
                <a:tab pos="9783082" algn="l"/>
                <a:tab pos="10714804" algn="l"/>
              </a:tabLst>
            </a:pPr>
            <a:endParaRPr lang="en-US" dirty="0">
              <a:latin typeface="Arial" charset="0"/>
              <a:ea typeface="ＭＳ Ｐゴシック" charset="0"/>
              <a:cs typeface="Arial" charset="0"/>
            </a:endParaRPr>
          </a:p>
          <a:p>
            <a:pPr marL="465861" indent="-323515">
              <a:spcBef>
                <a:spcPct val="0"/>
              </a:spcBef>
              <a:buFont typeface="Arial" charset="0"/>
              <a:buChar char="•"/>
              <a:tabLst>
                <a:tab pos="465861" algn="l"/>
                <a:tab pos="1397583" algn="l"/>
                <a:tab pos="2329305" algn="l"/>
                <a:tab pos="3261028" algn="l"/>
                <a:tab pos="4192749" algn="l"/>
                <a:tab pos="5124471" algn="l"/>
                <a:tab pos="6056193" algn="l"/>
                <a:tab pos="6987916" algn="l"/>
                <a:tab pos="7919638" algn="l"/>
                <a:tab pos="8851359" algn="l"/>
                <a:tab pos="9783082" algn="l"/>
                <a:tab pos="10714804" algn="l"/>
              </a:tabLst>
            </a:pPr>
            <a:r>
              <a:rPr lang="en-US" dirty="0">
                <a:latin typeface="Arial" charset="0"/>
                <a:ea typeface="ＭＳ Ｐゴシック" charset="0"/>
                <a:cs typeface="Arial" charset="0"/>
              </a:rPr>
              <a:t>for the photos I share on Flickr, I use the Attribution only license, which means that anyone can download, copy, distribute, remix, tweak, and build upon them, even commercially, as long as they give me </a:t>
            </a:r>
            <a:r>
              <a:rPr lang="en-US" dirty="0" smtClean="0">
                <a:latin typeface="Arial" charset="0"/>
                <a:ea typeface="ＭＳ Ｐゴシック" charset="0"/>
                <a:cs typeface="Arial" charset="0"/>
              </a:rPr>
              <a:t>credit</a:t>
            </a:r>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51810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516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3815D-BC30-443C-B7C9-0D8A42372A42}" type="slidenum">
              <a:rPr lang="en-US" smtClean="0"/>
              <a:t>40</a:t>
            </a:fld>
            <a:endParaRPr lang="en-US"/>
          </a:p>
        </p:txBody>
      </p:sp>
    </p:spTree>
    <p:extLst>
      <p:ext uri="{BB962C8B-B14F-4D97-AF65-F5344CB8AC3E}">
        <p14:creationId xmlns:p14="http://schemas.microsoft.com/office/powerpoint/2010/main" val="225570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3815D-BC30-443C-B7C9-0D8A42372A42}" type="slidenum">
              <a:rPr lang="en-US" smtClean="0"/>
              <a:t>41</a:t>
            </a:fld>
            <a:endParaRPr lang="en-US"/>
          </a:p>
        </p:txBody>
      </p:sp>
    </p:spTree>
    <p:extLst>
      <p:ext uri="{BB962C8B-B14F-4D97-AF65-F5344CB8AC3E}">
        <p14:creationId xmlns:p14="http://schemas.microsoft.com/office/powerpoint/2010/main" val="1877198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00460"/>
            <a:fld id="{531C1EBB-34D3-4D6C-9F46-7B79C624D846}" type="datetimeFigureOut">
              <a:rPr lang="en-US" kern="1200" smtClean="0">
                <a:solidFill>
                  <a:prstClr val="black">
                    <a:tint val="75000"/>
                  </a:prstClr>
                </a:solidFill>
                <a:latin typeface="Calibri"/>
                <a:ea typeface="+mn-ea"/>
                <a:cs typeface="+mn-cs"/>
              </a:rPr>
              <a:pPr defTabSz="1300460"/>
              <a:t>04-Mar-20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130046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1300460"/>
            <a:fld id="{D1E17CD3-5E42-40B5-8B65-37A6F3189941}" type="slidenum">
              <a:rPr lang="en-US" kern="1200" smtClean="0">
                <a:solidFill>
                  <a:prstClr val="black">
                    <a:tint val="75000"/>
                  </a:prstClr>
                </a:solidFill>
                <a:latin typeface="Calibri"/>
                <a:ea typeface="+mn-ea"/>
                <a:cs typeface="+mn-cs"/>
              </a:rPr>
              <a:pPr defTabSz="130046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2817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00460"/>
            <a:fld id="{531C1EBB-34D3-4D6C-9F46-7B79C624D846}" type="datetimeFigureOut">
              <a:rPr lang="en-US" kern="1200" smtClean="0">
                <a:solidFill>
                  <a:prstClr val="black">
                    <a:tint val="75000"/>
                  </a:prstClr>
                </a:solidFill>
                <a:latin typeface="Calibri"/>
                <a:ea typeface="+mn-ea"/>
                <a:cs typeface="+mn-cs"/>
              </a:rPr>
              <a:pPr defTabSz="1300460"/>
              <a:t>04-Mar-20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130046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1300460"/>
            <a:fld id="{D1E17CD3-5E42-40B5-8B65-37A6F3189941}" type="slidenum">
              <a:rPr lang="en-US" kern="1200" smtClean="0">
                <a:solidFill>
                  <a:prstClr val="black">
                    <a:tint val="75000"/>
                  </a:prstClr>
                </a:solidFill>
                <a:latin typeface="Calibri"/>
                <a:ea typeface="+mn-ea"/>
                <a:cs typeface="+mn-cs"/>
              </a:rPr>
              <a:pPr defTabSz="130046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3606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00460"/>
            <a:fld id="{531C1EBB-34D3-4D6C-9F46-7B79C624D846}" type="datetimeFigureOut">
              <a:rPr lang="en-US" kern="1200" smtClean="0">
                <a:solidFill>
                  <a:prstClr val="black">
                    <a:tint val="75000"/>
                  </a:prstClr>
                </a:solidFill>
                <a:latin typeface="Calibri"/>
                <a:ea typeface="+mn-ea"/>
                <a:cs typeface="+mn-cs"/>
              </a:rPr>
              <a:pPr defTabSz="1300460"/>
              <a:t>04-Mar-20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130046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1300460"/>
            <a:fld id="{D1E17CD3-5E42-40B5-8B65-37A6F3189941}" type="slidenum">
              <a:rPr lang="en-US" kern="1200" smtClean="0">
                <a:solidFill>
                  <a:prstClr val="black">
                    <a:tint val="75000"/>
                  </a:prstClr>
                </a:solidFill>
                <a:latin typeface="Calibri"/>
                <a:ea typeface="+mn-ea"/>
                <a:cs typeface="+mn-cs"/>
              </a:rPr>
              <a:pPr defTabSz="130046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594794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50240" y="1408853"/>
            <a:ext cx="10512213" cy="1625600"/>
          </a:xfrm>
          <a:prstGeom prst="rect">
            <a:avLst/>
          </a:prstGeom>
        </p:spPr>
        <p:txBody>
          <a:bodyPr vert="horz" lIns="91440" tIns="45720" rIns="91440" bIns="45720" rtlCol="0" anchor="b">
            <a:normAutofit/>
          </a:bodyPr>
          <a:lstStyle>
            <a:lvl1pPr algn="l">
              <a:defRPr lang="en-US" sz="5120" b="1" kern="1200" dirty="0">
                <a:solidFill>
                  <a:srgbClr val="005EB8"/>
                </a:solidFill>
                <a:latin typeface="Arial"/>
                <a:ea typeface="+mj-ea"/>
                <a:cs typeface="Arial"/>
              </a:defRPr>
            </a:lvl1pPr>
          </a:lstStyle>
          <a:p>
            <a:pPr marL="0" lvl="0" algn="l" defTabSz="1300460" rtl="0" eaLnBrk="1" fontAlgn="base" latinLnBrk="0" hangingPunct="1">
              <a:lnSpc>
                <a:spcPct val="70000"/>
              </a:lnSpc>
              <a:spcBef>
                <a:spcPct val="0"/>
              </a:spcBef>
              <a:spcAft>
                <a:spcPct val="0"/>
              </a:spcAft>
              <a:buNone/>
            </a:pPr>
            <a:r>
              <a:rPr lang="en-US" dirty="0"/>
              <a:t>CLICK TO EDIT MASTER TITLE STYLE</a:t>
            </a:r>
          </a:p>
        </p:txBody>
      </p:sp>
      <p:sp>
        <p:nvSpPr>
          <p:cNvPr id="8" name="Content Placeholder 7"/>
          <p:cNvSpPr>
            <a:spLocks noGrp="1"/>
          </p:cNvSpPr>
          <p:nvPr>
            <p:ph sz="quarter" idx="10"/>
          </p:nvPr>
        </p:nvSpPr>
        <p:spPr>
          <a:xfrm>
            <a:off x="650240" y="3034453"/>
            <a:ext cx="10512213" cy="6394027"/>
          </a:xfrm>
        </p:spPr>
        <p:txBody>
          <a:bodyPr/>
          <a:lstStyle>
            <a:lvl1pPr>
              <a:defRPr sz="3413" b="1">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2817707"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1" hasCustomPrompt="1"/>
          </p:nvPr>
        </p:nvSpPr>
        <p:spPr>
          <a:xfrm>
            <a:off x="2817707" y="650240"/>
            <a:ext cx="7261013" cy="325120"/>
          </a:xfrm>
        </p:spPr>
        <p:txBody>
          <a:bodyPr>
            <a:noAutofit/>
          </a:bodyPr>
          <a:lstStyle>
            <a:lvl1pPr>
              <a:buNone/>
              <a:defRPr sz="1564" b="1">
                <a:latin typeface="Arial" pitchFamily="34" charset="0"/>
                <a:cs typeface="Arial" pitchFamily="34" charset="0"/>
              </a:defRPr>
            </a:lvl1pPr>
          </a:lstStyle>
          <a:p>
            <a:r>
              <a:rPr lang="en-US" dirty="0"/>
              <a:t>OPEN EDUCATIONAL RESOURCES &amp; CREATIVE COMMONS LICENSES</a:t>
            </a:r>
          </a:p>
        </p:txBody>
      </p:sp>
    </p:spTree>
    <p:extLst>
      <p:ext uri="{BB962C8B-B14F-4D97-AF65-F5344CB8AC3E}">
        <p14:creationId xmlns:p14="http://schemas.microsoft.com/office/powerpoint/2010/main" val="2827848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50240" y="1408853"/>
            <a:ext cx="10512213" cy="1625600"/>
          </a:xfrm>
          <a:prstGeom prst="rect">
            <a:avLst/>
          </a:prstGeom>
        </p:spPr>
        <p:txBody>
          <a:bodyPr vert="horz" lIns="91440" tIns="45720" rIns="91440" bIns="45720" rtlCol="0" anchor="b">
            <a:normAutofit/>
          </a:bodyPr>
          <a:lstStyle>
            <a:lvl1pPr algn="l">
              <a:defRPr lang="en-US" sz="5120" b="1" kern="1200" dirty="0">
                <a:solidFill>
                  <a:srgbClr val="005EB8"/>
                </a:solidFill>
                <a:latin typeface="Arial"/>
                <a:ea typeface="+mj-ea"/>
                <a:cs typeface="Arial"/>
              </a:defRPr>
            </a:lvl1pPr>
          </a:lstStyle>
          <a:p>
            <a:pPr marL="0" lvl="0" algn="l" defTabSz="1300460" rtl="0" eaLnBrk="1" fontAlgn="base" latinLnBrk="0" hangingPunct="1">
              <a:lnSpc>
                <a:spcPct val="70000"/>
              </a:lnSpc>
              <a:spcBef>
                <a:spcPct val="0"/>
              </a:spcBef>
              <a:spcAft>
                <a:spcPct val="0"/>
              </a:spcAft>
              <a:buNone/>
            </a:pPr>
            <a:r>
              <a:rPr lang="en-US" dirty="0"/>
              <a:t>CLICK TO EDIT MASTER TITLE STYLE</a:t>
            </a:r>
          </a:p>
        </p:txBody>
      </p:sp>
      <p:sp>
        <p:nvSpPr>
          <p:cNvPr id="8" name="Content Placeholder 7"/>
          <p:cNvSpPr>
            <a:spLocks noGrp="1"/>
          </p:cNvSpPr>
          <p:nvPr>
            <p:ph sz="quarter" idx="10"/>
          </p:nvPr>
        </p:nvSpPr>
        <p:spPr>
          <a:xfrm>
            <a:off x="650240" y="3034453"/>
            <a:ext cx="10512213" cy="6394027"/>
          </a:xfrm>
        </p:spPr>
        <p:txBody>
          <a:bodyPr/>
          <a:lstStyle>
            <a:lvl1pPr>
              <a:defRPr sz="3413" b="1">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2817707"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1" hasCustomPrompt="1"/>
          </p:nvPr>
        </p:nvSpPr>
        <p:spPr>
          <a:xfrm>
            <a:off x="2817707" y="650240"/>
            <a:ext cx="7261013" cy="325120"/>
          </a:xfrm>
        </p:spPr>
        <p:txBody>
          <a:bodyPr>
            <a:noAutofit/>
          </a:bodyPr>
          <a:lstStyle>
            <a:lvl1pPr>
              <a:buNone/>
              <a:defRPr sz="1564" b="1">
                <a:latin typeface="Arial" pitchFamily="34" charset="0"/>
                <a:cs typeface="Arial" pitchFamily="34" charset="0"/>
              </a:defRPr>
            </a:lvl1pPr>
          </a:lstStyle>
          <a:p>
            <a:r>
              <a:rPr lang="en-US" dirty="0"/>
              <a:t>OPEN EDUCATIONAL RESOURCES &amp; CREATIVE COMMONS LICENSES</a:t>
            </a:r>
          </a:p>
        </p:txBody>
      </p:sp>
    </p:spTree>
    <p:extLst>
      <p:ext uri="{BB962C8B-B14F-4D97-AF65-F5344CB8AC3E}">
        <p14:creationId xmlns:p14="http://schemas.microsoft.com/office/powerpoint/2010/main" val="223304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50240" y="1408853"/>
            <a:ext cx="10512213" cy="1625600"/>
          </a:xfrm>
          <a:prstGeom prst="rect">
            <a:avLst/>
          </a:prstGeom>
        </p:spPr>
        <p:txBody>
          <a:bodyPr vert="horz" lIns="91440" tIns="45720" rIns="91440" bIns="45720" rtlCol="0" anchor="b">
            <a:normAutofit/>
          </a:bodyPr>
          <a:lstStyle>
            <a:lvl1pPr algn="l">
              <a:defRPr lang="en-US" sz="5120" b="1" kern="1200" dirty="0">
                <a:solidFill>
                  <a:srgbClr val="005EB8"/>
                </a:solidFill>
                <a:latin typeface="Arial"/>
                <a:ea typeface="+mj-ea"/>
                <a:cs typeface="Arial"/>
              </a:defRPr>
            </a:lvl1pPr>
          </a:lstStyle>
          <a:p>
            <a:pPr marL="0" lvl="0" algn="l" defTabSz="1300460" rtl="0" eaLnBrk="1" fontAlgn="base" latinLnBrk="0" hangingPunct="1">
              <a:lnSpc>
                <a:spcPct val="70000"/>
              </a:lnSpc>
              <a:spcBef>
                <a:spcPct val="0"/>
              </a:spcBef>
              <a:spcAft>
                <a:spcPct val="0"/>
              </a:spcAft>
              <a:buNone/>
            </a:pPr>
            <a:r>
              <a:rPr lang="en-US" dirty="0"/>
              <a:t>CLICK TO EDIT MASTER TITLE STYLE</a:t>
            </a:r>
          </a:p>
        </p:txBody>
      </p:sp>
      <p:sp>
        <p:nvSpPr>
          <p:cNvPr id="8" name="Content Placeholder 7"/>
          <p:cNvSpPr>
            <a:spLocks noGrp="1"/>
          </p:cNvSpPr>
          <p:nvPr>
            <p:ph sz="quarter" idx="10"/>
          </p:nvPr>
        </p:nvSpPr>
        <p:spPr>
          <a:xfrm>
            <a:off x="650240" y="3034453"/>
            <a:ext cx="10512213" cy="6394027"/>
          </a:xfrm>
        </p:spPr>
        <p:txBody>
          <a:bodyPr/>
          <a:lstStyle>
            <a:lvl1pPr>
              <a:defRPr sz="3413" b="1">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2817707"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1" hasCustomPrompt="1"/>
          </p:nvPr>
        </p:nvSpPr>
        <p:spPr>
          <a:xfrm>
            <a:off x="2817707" y="650240"/>
            <a:ext cx="7261013" cy="325120"/>
          </a:xfrm>
        </p:spPr>
        <p:txBody>
          <a:bodyPr>
            <a:noAutofit/>
          </a:bodyPr>
          <a:lstStyle>
            <a:lvl1pPr>
              <a:buNone/>
              <a:defRPr sz="1564" b="1">
                <a:latin typeface="Arial" pitchFamily="34" charset="0"/>
                <a:cs typeface="Arial" pitchFamily="34" charset="0"/>
              </a:defRPr>
            </a:lvl1pPr>
          </a:lstStyle>
          <a:p>
            <a:r>
              <a:rPr lang="en-US" dirty="0"/>
              <a:t>OPEN EDUCATIONAL RESOURCES &amp; CREATIVE COMMONS LICENSES</a:t>
            </a:r>
          </a:p>
        </p:txBody>
      </p:sp>
    </p:spTree>
    <p:extLst>
      <p:ext uri="{BB962C8B-B14F-4D97-AF65-F5344CB8AC3E}">
        <p14:creationId xmlns:p14="http://schemas.microsoft.com/office/powerpoint/2010/main" val="1231979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50240" y="1408853"/>
            <a:ext cx="10512213" cy="1625600"/>
          </a:xfrm>
          <a:prstGeom prst="rect">
            <a:avLst/>
          </a:prstGeom>
        </p:spPr>
        <p:txBody>
          <a:bodyPr vert="horz" lIns="91440" tIns="45720" rIns="91440" bIns="45720" rtlCol="0" anchor="b">
            <a:normAutofit/>
          </a:bodyPr>
          <a:lstStyle>
            <a:lvl1pPr algn="l">
              <a:defRPr lang="en-US" sz="5120" b="1" kern="1200" dirty="0">
                <a:solidFill>
                  <a:srgbClr val="005EB8"/>
                </a:solidFill>
                <a:latin typeface="Arial"/>
                <a:ea typeface="+mj-ea"/>
                <a:cs typeface="Arial"/>
              </a:defRPr>
            </a:lvl1pPr>
          </a:lstStyle>
          <a:p>
            <a:pPr marL="0" lvl="0" algn="l" defTabSz="1300460" rtl="0" eaLnBrk="1" fontAlgn="base" latinLnBrk="0" hangingPunct="1">
              <a:lnSpc>
                <a:spcPct val="70000"/>
              </a:lnSpc>
              <a:spcBef>
                <a:spcPct val="0"/>
              </a:spcBef>
              <a:spcAft>
                <a:spcPct val="0"/>
              </a:spcAft>
              <a:buNone/>
            </a:pPr>
            <a:r>
              <a:rPr lang="en-US" dirty="0"/>
              <a:t>CLICK TO EDIT MASTER TITLE STYLE</a:t>
            </a:r>
          </a:p>
        </p:txBody>
      </p:sp>
      <p:sp>
        <p:nvSpPr>
          <p:cNvPr id="8" name="Content Placeholder 7"/>
          <p:cNvSpPr>
            <a:spLocks noGrp="1"/>
          </p:cNvSpPr>
          <p:nvPr>
            <p:ph sz="quarter" idx="10"/>
          </p:nvPr>
        </p:nvSpPr>
        <p:spPr>
          <a:xfrm>
            <a:off x="650240" y="3034453"/>
            <a:ext cx="10512213" cy="6394027"/>
          </a:xfrm>
        </p:spPr>
        <p:txBody>
          <a:bodyPr/>
          <a:lstStyle>
            <a:lvl1pPr>
              <a:defRPr sz="3413" b="1">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2817707"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1" hasCustomPrompt="1"/>
          </p:nvPr>
        </p:nvSpPr>
        <p:spPr>
          <a:xfrm>
            <a:off x="2817707" y="650240"/>
            <a:ext cx="7261013" cy="325120"/>
          </a:xfrm>
        </p:spPr>
        <p:txBody>
          <a:bodyPr>
            <a:noAutofit/>
          </a:bodyPr>
          <a:lstStyle>
            <a:lvl1pPr>
              <a:buNone/>
              <a:defRPr sz="1564" b="1">
                <a:latin typeface="Arial" pitchFamily="34" charset="0"/>
                <a:cs typeface="Arial" pitchFamily="34" charset="0"/>
              </a:defRPr>
            </a:lvl1pPr>
          </a:lstStyle>
          <a:p>
            <a:r>
              <a:rPr lang="en-US" dirty="0"/>
              <a:t>OPEN EDUCATION IN HEALTH PROGRAMS</a:t>
            </a:r>
          </a:p>
        </p:txBody>
      </p:sp>
      <p:pic>
        <p:nvPicPr>
          <p:cNvPr id="6" name="Picture 5"/>
          <p:cNvPicPr>
            <a:picLocks noChangeAspect="1"/>
          </p:cNvPicPr>
          <p:nvPr userDrawn="1"/>
        </p:nvPicPr>
        <p:blipFill>
          <a:blip r:embed="rId2"/>
          <a:stretch>
            <a:fillRect/>
          </a:stretch>
        </p:blipFill>
        <p:spPr>
          <a:xfrm>
            <a:off x="-229597" y="-192000"/>
            <a:ext cx="2829926" cy="168448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2453" y="30980"/>
            <a:ext cx="1371600" cy="1371600"/>
          </a:xfrm>
          <a:prstGeom prst="rect">
            <a:avLst/>
          </a:prstGeom>
        </p:spPr>
      </p:pic>
    </p:spTree>
    <p:extLst>
      <p:ext uri="{BB962C8B-B14F-4D97-AF65-F5344CB8AC3E}">
        <p14:creationId xmlns:p14="http://schemas.microsoft.com/office/powerpoint/2010/main" val="790524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lang="en-US" sz="6258" b="1" kern="1200" dirty="0">
                <a:solidFill>
                  <a:srgbClr val="005DAA"/>
                </a:solidFill>
                <a:latin typeface="Helvetica" pitchFamily="34" charset="0"/>
                <a:ea typeface="Calibri" pitchFamily="34" charset="0"/>
                <a:cs typeface="Times New Roman" pitchFamily="18" charset="0"/>
              </a:defRPr>
            </a:lvl1pPr>
          </a:lstStyle>
          <a:p>
            <a:pPr marL="0" lvl="0" algn="l" defTabSz="1300460" rtl="0" eaLnBrk="1" fontAlgn="base" latinLnBrk="0" hangingPunct="1">
              <a:spcBef>
                <a:spcPct val="0"/>
              </a:spcBef>
              <a:spcAft>
                <a:spcPct val="0"/>
              </a:spcAft>
              <a:buNone/>
            </a:pPr>
            <a:r>
              <a:rPr lang="en-US"/>
              <a:t>Click to edit Master title style</a:t>
            </a:r>
            <a:endParaRPr lang="en-US" dirty="0"/>
          </a:p>
        </p:txBody>
      </p:sp>
      <p:sp>
        <p:nvSpPr>
          <p:cNvPr id="3" name="Content Placeholder 2"/>
          <p:cNvSpPr>
            <a:spLocks noGrp="1"/>
          </p:cNvSpPr>
          <p:nvPr>
            <p:ph idx="1"/>
          </p:nvPr>
        </p:nvSpPr>
        <p:spPr/>
        <p:txBody>
          <a:bodyPr/>
          <a:lstStyle>
            <a:lvl1pPr marL="406394" indent="-406394" algn="l" defTabSz="1300460" rtl="0" eaLnBrk="1" latinLnBrk="0" hangingPunct="1">
              <a:lnSpc>
                <a:spcPct val="150000"/>
              </a:lnSpc>
              <a:defRPr lang="en-US" sz="4551" kern="1200" dirty="0" smtClean="0">
                <a:solidFill>
                  <a:schemeClr val="tx1"/>
                </a:solidFill>
                <a:latin typeface="Garamond" pitchFamily="18" charset="0"/>
                <a:ea typeface="+mn-ea"/>
                <a:cs typeface="+mn-cs"/>
              </a:defRPr>
            </a:lvl1pPr>
            <a:lvl2pPr marL="406394" indent="-406394" algn="l" defTabSz="1300460" rtl="0" eaLnBrk="1" latinLnBrk="0" hangingPunct="1">
              <a:lnSpc>
                <a:spcPct val="150000"/>
              </a:lnSpc>
              <a:defRPr lang="en-US" sz="3982" kern="1200" dirty="0" smtClean="0">
                <a:solidFill>
                  <a:schemeClr val="tx1"/>
                </a:solidFill>
                <a:latin typeface="Garamond" pitchFamily="18" charset="0"/>
                <a:ea typeface="+mn-ea"/>
                <a:cs typeface="+mn-cs"/>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6"/>
          <p:cNvGrpSpPr/>
          <p:nvPr userDrawn="1"/>
        </p:nvGrpSpPr>
        <p:grpSpPr>
          <a:xfrm>
            <a:off x="0" y="8453119"/>
            <a:ext cx="13004800" cy="1300480"/>
            <a:chOff x="0" y="5943600"/>
            <a:chExt cx="9144000" cy="914400"/>
          </a:xfrm>
        </p:grpSpPr>
        <p:sp>
          <p:nvSpPr>
            <p:cNvPr id="8" name="Rectangle 7"/>
            <p:cNvSpPr/>
            <p:nvPr/>
          </p:nvSpPr>
          <p:spPr>
            <a:xfrm>
              <a:off x="0" y="5943600"/>
              <a:ext cx="9144000" cy="9144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a:defRPr/>
              </a:pPr>
              <a:endParaRPr lang="en-US" sz="2560" kern="1200" dirty="0">
                <a:solidFill>
                  <a:prstClr val="white"/>
                </a:solidFill>
              </a:endParaRPr>
            </a:p>
          </p:txBody>
        </p:sp>
        <p:cxnSp>
          <p:nvCxnSpPr>
            <p:cNvPr id="9" name="Straight Connector 8"/>
            <p:cNvCxnSpPr/>
            <p:nvPr/>
          </p:nvCxnSpPr>
          <p:spPr>
            <a:xfrm>
              <a:off x="0" y="5943600"/>
              <a:ext cx="9144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86600" y="6400800"/>
              <a:ext cx="2057400" cy="249633"/>
            </a:xfrm>
            <a:prstGeom prst="rect">
              <a:avLst/>
            </a:prstGeom>
            <a:noFill/>
          </p:spPr>
          <p:txBody>
            <a:bodyPr wrap="square" rtlCol="0">
              <a:spAutoFit/>
            </a:bodyPr>
            <a:lstStyle/>
            <a:p>
              <a:pPr defTabSz="1300460">
                <a:defRPr/>
              </a:pPr>
              <a:r>
                <a:rPr lang="en-US" sz="1707" i="1" kern="1200" dirty="0">
                  <a:solidFill>
                    <a:prstClr val="white"/>
                  </a:solidFill>
                  <a:latin typeface="Garamond" pitchFamily="18" charset="0"/>
                  <a:ea typeface="+mn-ea"/>
                </a:rPr>
                <a:t>Towards Institutional Accreditation</a:t>
              </a:r>
            </a:p>
          </p:txBody>
        </p:sp>
      </p:grpSp>
      <p:pic>
        <p:nvPicPr>
          <p:cNvPr id="11" name="Picture 10" descr="logo.jpg"/>
          <p:cNvPicPr>
            <a:picLocks noChangeAspect="1"/>
          </p:cNvPicPr>
          <p:nvPr userDrawn="1"/>
        </p:nvPicPr>
        <p:blipFill>
          <a:blip r:embed="rId2" cstate="print"/>
          <a:stretch>
            <a:fillRect/>
          </a:stretch>
        </p:blipFill>
        <p:spPr>
          <a:xfrm>
            <a:off x="758613" y="8575107"/>
            <a:ext cx="1122748" cy="1070120"/>
          </a:xfrm>
          <a:prstGeom prst="rect">
            <a:avLst/>
          </a:prstGeom>
        </p:spPr>
      </p:pic>
    </p:spTree>
    <p:extLst>
      <p:ext uri="{BB962C8B-B14F-4D97-AF65-F5344CB8AC3E}">
        <p14:creationId xmlns:p14="http://schemas.microsoft.com/office/powerpoint/2010/main" val="1187037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00460">
              <a:defRPr/>
            </a:pPr>
            <a:fld id="{AEA96C3F-A909-438C-8EB9-62B83A0F9C78}" type="datetimeFigureOut">
              <a:rPr lang="en-US" kern="1200" smtClean="0">
                <a:solidFill>
                  <a:prstClr val="black">
                    <a:tint val="75000"/>
                  </a:prstClr>
                </a:solidFill>
                <a:latin typeface="Calibri"/>
                <a:ea typeface="+mn-ea"/>
              </a:rPr>
              <a:pPr defTabSz="1300460">
                <a:defRPr/>
              </a:pPr>
              <a:t>04-Mar-20</a:t>
            </a:fld>
            <a:endParaRPr lang="en-US" kern="1200" dirty="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1300460">
              <a:defRPr/>
            </a:pPr>
            <a:endParaRPr lang="en-US" kern="1200" dirty="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1300460">
              <a:defRPr/>
            </a:pPr>
            <a:fld id="{EAA3D0A3-9CA6-4FDE-97C8-8B0887A4CF1E}" type="slidenum">
              <a:rPr lang="en-US" kern="1200" smtClean="0">
                <a:solidFill>
                  <a:prstClr val="black">
                    <a:tint val="75000"/>
                  </a:prstClr>
                </a:solidFill>
                <a:latin typeface="Calibri"/>
                <a:ea typeface="+mn-ea"/>
              </a:rPr>
              <a:pPr defTabSz="1300460">
                <a:defRPr/>
              </a:pPr>
              <a:t>‹#›</a:t>
            </a:fld>
            <a:endParaRPr lang="en-US" kern="1200" dirty="0">
              <a:solidFill>
                <a:prstClr val="black">
                  <a:tint val="75000"/>
                </a:prstClr>
              </a:solidFill>
              <a:latin typeface="Calibri"/>
              <a:ea typeface="+mn-ea"/>
            </a:endParaRPr>
          </a:p>
        </p:txBody>
      </p:sp>
    </p:spTree>
    <p:extLst>
      <p:ext uri="{BB962C8B-B14F-4D97-AF65-F5344CB8AC3E}">
        <p14:creationId xmlns:p14="http://schemas.microsoft.com/office/powerpoint/2010/main" val="2875236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689" b="1" cap="all"/>
            </a:lvl1pPr>
          </a:lstStyle>
          <a:p>
            <a:r>
              <a:rPr lang="en-US"/>
              <a:t>Click to edit Master title style</a:t>
            </a:r>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solidFill>
                  <a:schemeClr val="tx1">
                    <a:tint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00460">
              <a:defRPr/>
            </a:pPr>
            <a:fld id="{AEA96C3F-A909-438C-8EB9-62B83A0F9C78}" type="datetimeFigureOut">
              <a:rPr lang="en-US" kern="1200" smtClean="0">
                <a:solidFill>
                  <a:prstClr val="black">
                    <a:tint val="75000"/>
                  </a:prstClr>
                </a:solidFill>
                <a:latin typeface="Calibri"/>
                <a:ea typeface="+mn-ea"/>
              </a:rPr>
              <a:pPr defTabSz="1300460">
                <a:defRPr/>
              </a:pPr>
              <a:t>04-Mar-20</a:t>
            </a:fld>
            <a:endParaRPr lang="en-US" kern="1200" dirty="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1300460">
              <a:defRPr/>
            </a:pPr>
            <a:endParaRPr lang="en-US" kern="1200" dirty="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1300460">
              <a:defRPr/>
            </a:pPr>
            <a:fld id="{EAA3D0A3-9CA6-4FDE-97C8-8B0887A4CF1E}" type="slidenum">
              <a:rPr lang="en-US" kern="1200" smtClean="0">
                <a:solidFill>
                  <a:prstClr val="black">
                    <a:tint val="75000"/>
                  </a:prstClr>
                </a:solidFill>
                <a:latin typeface="Calibri"/>
                <a:ea typeface="+mn-ea"/>
              </a:rPr>
              <a:pPr defTabSz="1300460">
                <a:defRPr/>
              </a:pPr>
              <a:t>‹#›</a:t>
            </a:fld>
            <a:endParaRPr lang="en-US" kern="1200" dirty="0">
              <a:solidFill>
                <a:prstClr val="black">
                  <a:tint val="75000"/>
                </a:prstClr>
              </a:solidFill>
              <a:latin typeface="Calibri"/>
              <a:ea typeface="+mn-ea"/>
            </a:endParaRPr>
          </a:p>
        </p:txBody>
      </p:sp>
    </p:spTree>
    <p:extLst>
      <p:ext uri="{BB962C8B-B14F-4D97-AF65-F5344CB8AC3E}">
        <p14:creationId xmlns:p14="http://schemas.microsoft.com/office/powerpoint/2010/main" val="3479615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00460">
              <a:defRPr/>
            </a:pPr>
            <a:fld id="{AEA96C3F-A909-438C-8EB9-62B83A0F9C78}" type="datetimeFigureOut">
              <a:rPr lang="en-US" kern="1200" smtClean="0">
                <a:solidFill>
                  <a:prstClr val="black">
                    <a:tint val="75000"/>
                  </a:prstClr>
                </a:solidFill>
                <a:latin typeface="Calibri"/>
                <a:ea typeface="+mn-ea"/>
              </a:rPr>
              <a:pPr defTabSz="1300460">
                <a:defRPr/>
              </a:pPr>
              <a:t>04-Mar-20</a:t>
            </a:fld>
            <a:endParaRPr lang="en-US" kern="1200" dirty="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1300460">
              <a:defRPr/>
            </a:pPr>
            <a:endParaRPr lang="en-US" kern="1200" dirty="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1300460">
              <a:defRPr/>
            </a:pPr>
            <a:fld id="{EAA3D0A3-9CA6-4FDE-97C8-8B0887A4CF1E}" type="slidenum">
              <a:rPr lang="en-US" kern="1200" smtClean="0">
                <a:solidFill>
                  <a:prstClr val="black">
                    <a:tint val="75000"/>
                  </a:prstClr>
                </a:solidFill>
                <a:latin typeface="Calibri"/>
                <a:ea typeface="+mn-ea"/>
              </a:rPr>
              <a:pPr defTabSz="1300460">
                <a:defRPr/>
              </a:pPr>
              <a:t>‹#›</a:t>
            </a:fld>
            <a:endParaRPr lang="en-US" kern="1200" dirty="0">
              <a:solidFill>
                <a:prstClr val="black">
                  <a:tint val="75000"/>
                </a:prstClr>
              </a:solidFill>
              <a:latin typeface="Calibri"/>
              <a:ea typeface="+mn-ea"/>
            </a:endParaRPr>
          </a:p>
        </p:txBody>
      </p:sp>
    </p:spTree>
    <p:extLst>
      <p:ext uri="{BB962C8B-B14F-4D97-AF65-F5344CB8AC3E}">
        <p14:creationId xmlns:p14="http://schemas.microsoft.com/office/powerpoint/2010/main" val="369857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00460"/>
            <a:fld id="{531C1EBB-34D3-4D6C-9F46-7B79C624D846}" type="datetimeFigureOut">
              <a:rPr lang="en-US" kern="1200" smtClean="0">
                <a:solidFill>
                  <a:prstClr val="black">
                    <a:tint val="75000"/>
                  </a:prstClr>
                </a:solidFill>
                <a:latin typeface="Calibri"/>
                <a:ea typeface="+mn-ea"/>
                <a:cs typeface="+mn-cs"/>
              </a:rPr>
              <a:pPr defTabSz="1300460"/>
              <a:t>04-Mar-20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130046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1300460"/>
            <a:fld id="{D1E17CD3-5E42-40B5-8B65-37A6F3189941}" type="slidenum">
              <a:rPr lang="en-US" kern="1200" smtClean="0">
                <a:solidFill>
                  <a:prstClr val="black">
                    <a:tint val="75000"/>
                  </a:prstClr>
                </a:solidFill>
                <a:latin typeface="Calibri"/>
                <a:ea typeface="+mn-ea"/>
                <a:cs typeface="+mn-cs"/>
              </a:rPr>
              <a:pPr defTabSz="130046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36118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00460">
              <a:defRPr/>
            </a:pPr>
            <a:fld id="{AEA96C3F-A909-438C-8EB9-62B83A0F9C78}" type="datetimeFigureOut">
              <a:rPr lang="en-US" kern="1200" smtClean="0">
                <a:solidFill>
                  <a:prstClr val="black">
                    <a:tint val="75000"/>
                  </a:prstClr>
                </a:solidFill>
                <a:latin typeface="Calibri"/>
                <a:ea typeface="+mn-ea"/>
              </a:rPr>
              <a:pPr defTabSz="1300460">
                <a:defRPr/>
              </a:pPr>
              <a:t>04-Mar-20</a:t>
            </a:fld>
            <a:endParaRPr lang="en-US" kern="1200" dirty="0">
              <a:solidFill>
                <a:prstClr val="black">
                  <a:tint val="75000"/>
                </a:prstClr>
              </a:solidFill>
              <a:latin typeface="Calibri"/>
              <a:ea typeface="+mn-ea"/>
            </a:endParaRPr>
          </a:p>
        </p:txBody>
      </p:sp>
      <p:sp>
        <p:nvSpPr>
          <p:cNvPr id="8" name="Footer Placeholder 7"/>
          <p:cNvSpPr>
            <a:spLocks noGrp="1"/>
          </p:cNvSpPr>
          <p:nvPr>
            <p:ph type="ftr" sz="quarter" idx="11"/>
          </p:nvPr>
        </p:nvSpPr>
        <p:spPr/>
        <p:txBody>
          <a:bodyPr/>
          <a:lstStyle/>
          <a:p>
            <a:pPr defTabSz="1300460">
              <a:defRPr/>
            </a:pPr>
            <a:endParaRPr lang="en-US" kern="1200" dirty="0">
              <a:solidFill>
                <a:prstClr val="black">
                  <a:tint val="75000"/>
                </a:prstClr>
              </a:solidFill>
              <a:latin typeface="Calibri"/>
              <a:ea typeface="+mn-ea"/>
            </a:endParaRPr>
          </a:p>
        </p:txBody>
      </p:sp>
      <p:sp>
        <p:nvSpPr>
          <p:cNvPr id="9" name="Slide Number Placeholder 8"/>
          <p:cNvSpPr>
            <a:spLocks noGrp="1"/>
          </p:cNvSpPr>
          <p:nvPr>
            <p:ph type="sldNum" sz="quarter" idx="12"/>
          </p:nvPr>
        </p:nvSpPr>
        <p:spPr/>
        <p:txBody>
          <a:bodyPr/>
          <a:lstStyle/>
          <a:p>
            <a:pPr defTabSz="1300460">
              <a:defRPr/>
            </a:pPr>
            <a:fld id="{EAA3D0A3-9CA6-4FDE-97C8-8B0887A4CF1E}" type="slidenum">
              <a:rPr lang="en-US" kern="1200" smtClean="0">
                <a:solidFill>
                  <a:prstClr val="black">
                    <a:tint val="75000"/>
                  </a:prstClr>
                </a:solidFill>
                <a:latin typeface="Calibri"/>
                <a:ea typeface="+mn-ea"/>
              </a:rPr>
              <a:pPr defTabSz="1300460">
                <a:defRPr/>
              </a:pPr>
              <a:t>‹#›</a:t>
            </a:fld>
            <a:endParaRPr lang="en-US" kern="1200" dirty="0">
              <a:solidFill>
                <a:prstClr val="black">
                  <a:tint val="75000"/>
                </a:prstClr>
              </a:solidFill>
              <a:latin typeface="Calibri"/>
              <a:ea typeface="+mn-ea"/>
            </a:endParaRPr>
          </a:p>
        </p:txBody>
      </p:sp>
    </p:spTree>
    <p:extLst>
      <p:ext uri="{BB962C8B-B14F-4D97-AF65-F5344CB8AC3E}">
        <p14:creationId xmlns:p14="http://schemas.microsoft.com/office/powerpoint/2010/main" val="468068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00460">
              <a:defRPr/>
            </a:pPr>
            <a:fld id="{AEA96C3F-A909-438C-8EB9-62B83A0F9C78}" type="datetimeFigureOut">
              <a:rPr lang="en-US" kern="1200" smtClean="0">
                <a:solidFill>
                  <a:prstClr val="black">
                    <a:tint val="75000"/>
                  </a:prstClr>
                </a:solidFill>
                <a:latin typeface="Calibri"/>
                <a:ea typeface="+mn-ea"/>
              </a:rPr>
              <a:pPr defTabSz="1300460">
                <a:defRPr/>
              </a:pPr>
              <a:t>04-Mar-20</a:t>
            </a:fld>
            <a:endParaRPr lang="en-US" kern="1200" dirty="0">
              <a:solidFill>
                <a:prstClr val="black">
                  <a:tint val="75000"/>
                </a:prstClr>
              </a:solidFill>
              <a:latin typeface="Calibri"/>
              <a:ea typeface="+mn-ea"/>
            </a:endParaRPr>
          </a:p>
        </p:txBody>
      </p:sp>
      <p:sp>
        <p:nvSpPr>
          <p:cNvPr id="4" name="Footer Placeholder 3"/>
          <p:cNvSpPr>
            <a:spLocks noGrp="1"/>
          </p:cNvSpPr>
          <p:nvPr>
            <p:ph type="ftr" sz="quarter" idx="11"/>
          </p:nvPr>
        </p:nvSpPr>
        <p:spPr/>
        <p:txBody>
          <a:bodyPr/>
          <a:lstStyle/>
          <a:p>
            <a:pPr defTabSz="1300460">
              <a:defRPr/>
            </a:pPr>
            <a:endParaRPr lang="en-US" kern="1200" dirty="0">
              <a:solidFill>
                <a:prstClr val="black">
                  <a:tint val="75000"/>
                </a:prstClr>
              </a:solidFill>
              <a:latin typeface="Calibri"/>
              <a:ea typeface="+mn-ea"/>
            </a:endParaRPr>
          </a:p>
        </p:txBody>
      </p:sp>
      <p:sp>
        <p:nvSpPr>
          <p:cNvPr id="5" name="Slide Number Placeholder 4"/>
          <p:cNvSpPr>
            <a:spLocks noGrp="1"/>
          </p:cNvSpPr>
          <p:nvPr>
            <p:ph type="sldNum" sz="quarter" idx="12"/>
          </p:nvPr>
        </p:nvSpPr>
        <p:spPr/>
        <p:txBody>
          <a:bodyPr/>
          <a:lstStyle/>
          <a:p>
            <a:pPr defTabSz="1300460">
              <a:defRPr/>
            </a:pPr>
            <a:fld id="{EAA3D0A3-9CA6-4FDE-97C8-8B0887A4CF1E}" type="slidenum">
              <a:rPr lang="en-US" kern="1200" smtClean="0">
                <a:solidFill>
                  <a:prstClr val="black">
                    <a:tint val="75000"/>
                  </a:prstClr>
                </a:solidFill>
                <a:latin typeface="Calibri"/>
                <a:ea typeface="+mn-ea"/>
              </a:rPr>
              <a:pPr defTabSz="1300460">
                <a:defRPr/>
              </a:pPr>
              <a:t>‹#›</a:t>
            </a:fld>
            <a:endParaRPr lang="en-US" kern="1200" dirty="0">
              <a:solidFill>
                <a:prstClr val="black">
                  <a:tint val="75000"/>
                </a:prstClr>
              </a:solidFill>
              <a:latin typeface="Calibri"/>
              <a:ea typeface="+mn-ea"/>
            </a:endParaRPr>
          </a:p>
        </p:txBody>
      </p:sp>
    </p:spTree>
    <p:extLst>
      <p:ext uri="{BB962C8B-B14F-4D97-AF65-F5344CB8AC3E}">
        <p14:creationId xmlns:p14="http://schemas.microsoft.com/office/powerpoint/2010/main" val="1127290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00460">
              <a:defRPr/>
            </a:pPr>
            <a:fld id="{AEA96C3F-A909-438C-8EB9-62B83A0F9C78}" type="datetimeFigureOut">
              <a:rPr lang="en-US" kern="1200" smtClean="0">
                <a:solidFill>
                  <a:prstClr val="black">
                    <a:tint val="75000"/>
                  </a:prstClr>
                </a:solidFill>
                <a:latin typeface="Calibri"/>
                <a:ea typeface="+mn-ea"/>
              </a:rPr>
              <a:pPr defTabSz="1300460">
                <a:defRPr/>
              </a:pPr>
              <a:t>04-Mar-20</a:t>
            </a:fld>
            <a:endParaRPr lang="en-US" kern="1200" dirty="0">
              <a:solidFill>
                <a:prstClr val="black">
                  <a:tint val="75000"/>
                </a:prstClr>
              </a:solidFill>
              <a:latin typeface="Calibri"/>
              <a:ea typeface="+mn-ea"/>
            </a:endParaRPr>
          </a:p>
        </p:txBody>
      </p:sp>
      <p:sp>
        <p:nvSpPr>
          <p:cNvPr id="3" name="Footer Placeholder 2"/>
          <p:cNvSpPr>
            <a:spLocks noGrp="1"/>
          </p:cNvSpPr>
          <p:nvPr>
            <p:ph type="ftr" sz="quarter" idx="11"/>
          </p:nvPr>
        </p:nvSpPr>
        <p:spPr/>
        <p:txBody>
          <a:bodyPr/>
          <a:lstStyle/>
          <a:p>
            <a:pPr defTabSz="1300460">
              <a:defRPr/>
            </a:pPr>
            <a:endParaRPr lang="en-US" kern="1200" dirty="0">
              <a:solidFill>
                <a:prstClr val="black">
                  <a:tint val="75000"/>
                </a:prstClr>
              </a:solidFill>
              <a:latin typeface="Calibri"/>
              <a:ea typeface="+mn-ea"/>
            </a:endParaRPr>
          </a:p>
        </p:txBody>
      </p:sp>
      <p:sp>
        <p:nvSpPr>
          <p:cNvPr id="4" name="Slide Number Placeholder 3"/>
          <p:cNvSpPr>
            <a:spLocks noGrp="1"/>
          </p:cNvSpPr>
          <p:nvPr>
            <p:ph type="sldNum" sz="quarter" idx="12"/>
          </p:nvPr>
        </p:nvSpPr>
        <p:spPr/>
        <p:txBody>
          <a:bodyPr/>
          <a:lstStyle/>
          <a:p>
            <a:pPr defTabSz="1300460">
              <a:defRPr/>
            </a:pPr>
            <a:fld id="{EAA3D0A3-9CA6-4FDE-97C8-8B0887A4CF1E}" type="slidenum">
              <a:rPr lang="en-US" kern="1200" smtClean="0">
                <a:solidFill>
                  <a:prstClr val="black">
                    <a:tint val="75000"/>
                  </a:prstClr>
                </a:solidFill>
                <a:latin typeface="Calibri"/>
                <a:ea typeface="+mn-ea"/>
              </a:rPr>
              <a:pPr defTabSz="1300460">
                <a:defRPr/>
              </a:pPr>
              <a:t>‹#›</a:t>
            </a:fld>
            <a:endParaRPr lang="en-US" kern="1200" dirty="0">
              <a:solidFill>
                <a:prstClr val="black">
                  <a:tint val="75000"/>
                </a:prstClr>
              </a:solidFill>
              <a:latin typeface="Calibri"/>
              <a:ea typeface="+mn-ea"/>
            </a:endParaRPr>
          </a:p>
        </p:txBody>
      </p:sp>
    </p:spTree>
    <p:extLst>
      <p:ext uri="{BB962C8B-B14F-4D97-AF65-F5344CB8AC3E}">
        <p14:creationId xmlns:p14="http://schemas.microsoft.com/office/powerpoint/2010/main" val="800581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a:lvl1pPr>
          </a:lstStyle>
          <a:p>
            <a:r>
              <a:rPr lang="en-US"/>
              <a:t>Click to edit Master title style</a:t>
            </a:r>
          </a:p>
        </p:txBody>
      </p:sp>
      <p:sp>
        <p:nvSpPr>
          <p:cNvPr id="3" name="Content Placeholder 2"/>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00460">
              <a:defRPr/>
            </a:pPr>
            <a:fld id="{AEA96C3F-A909-438C-8EB9-62B83A0F9C78}" type="datetimeFigureOut">
              <a:rPr lang="en-US" kern="1200" smtClean="0">
                <a:solidFill>
                  <a:prstClr val="black">
                    <a:tint val="75000"/>
                  </a:prstClr>
                </a:solidFill>
                <a:latin typeface="Calibri"/>
                <a:ea typeface="+mn-ea"/>
              </a:rPr>
              <a:pPr defTabSz="1300460">
                <a:defRPr/>
              </a:pPr>
              <a:t>04-Mar-20</a:t>
            </a:fld>
            <a:endParaRPr lang="en-US" kern="1200" dirty="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1300460">
              <a:defRPr/>
            </a:pPr>
            <a:endParaRPr lang="en-US" kern="1200" dirty="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1300460">
              <a:defRPr/>
            </a:pPr>
            <a:fld id="{EAA3D0A3-9CA6-4FDE-97C8-8B0887A4CF1E}" type="slidenum">
              <a:rPr lang="en-US" kern="1200" smtClean="0">
                <a:solidFill>
                  <a:prstClr val="black">
                    <a:tint val="75000"/>
                  </a:prstClr>
                </a:solidFill>
                <a:latin typeface="Calibri"/>
                <a:ea typeface="+mn-ea"/>
              </a:rPr>
              <a:pPr defTabSz="1300460">
                <a:defRPr/>
              </a:pPr>
              <a:t>‹#›</a:t>
            </a:fld>
            <a:endParaRPr lang="en-US" kern="1200" dirty="0">
              <a:solidFill>
                <a:prstClr val="black">
                  <a:tint val="75000"/>
                </a:prstClr>
              </a:solidFill>
              <a:latin typeface="Calibri"/>
              <a:ea typeface="+mn-ea"/>
            </a:endParaRPr>
          </a:p>
        </p:txBody>
      </p:sp>
    </p:spTree>
    <p:extLst>
      <p:ext uri="{BB962C8B-B14F-4D97-AF65-F5344CB8AC3E}">
        <p14:creationId xmlns:p14="http://schemas.microsoft.com/office/powerpoint/2010/main" val="3256012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Click icon to add picture</a:t>
            </a:r>
            <a:endParaRPr lang="en-US"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00460">
              <a:defRPr/>
            </a:pPr>
            <a:fld id="{AEA96C3F-A909-438C-8EB9-62B83A0F9C78}" type="datetimeFigureOut">
              <a:rPr lang="en-US" kern="1200" smtClean="0">
                <a:solidFill>
                  <a:prstClr val="black">
                    <a:tint val="75000"/>
                  </a:prstClr>
                </a:solidFill>
                <a:latin typeface="Calibri"/>
                <a:ea typeface="+mn-ea"/>
              </a:rPr>
              <a:pPr defTabSz="1300460">
                <a:defRPr/>
              </a:pPr>
              <a:t>04-Mar-20</a:t>
            </a:fld>
            <a:endParaRPr lang="en-US" kern="1200" dirty="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1300460">
              <a:defRPr/>
            </a:pPr>
            <a:endParaRPr lang="en-US" kern="1200" dirty="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1300460">
              <a:defRPr/>
            </a:pPr>
            <a:fld id="{EAA3D0A3-9CA6-4FDE-97C8-8B0887A4CF1E}" type="slidenum">
              <a:rPr lang="en-US" kern="1200" smtClean="0">
                <a:solidFill>
                  <a:prstClr val="black">
                    <a:tint val="75000"/>
                  </a:prstClr>
                </a:solidFill>
                <a:latin typeface="Calibri"/>
                <a:ea typeface="+mn-ea"/>
              </a:rPr>
              <a:pPr defTabSz="1300460">
                <a:defRPr/>
              </a:pPr>
              <a:t>‹#›</a:t>
            </a:fld>
            <a:endParaRPr lang="en-US" kern="1200" dirty="0">
              <a:solidFill>
                <a:prstClr val="black">
                  <a:tint val="75000"/>
                </a:prstClr>
              </a:solidFill>
              <a:latin typeface="Calibri"/>
              <a:ea typeface="+mn-ea"/>
            </a:endParaRPr>
          </a:p>
        </p:txBody>
      </p:sp>
    </p:spTree>
    <p:extLst>
      <p:ext uri="{BB962C8B-B14F-4D97-AF65-F5344CB8AC3E}">
        <p14:creationId xmlns:p14="http://schemas.microsoft.com/office/powerpoint/2010/main" val="348703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00460">
              <a:defRPr/>
            </a:pPr>
            <a:fld id="{AEA96C3F-A909-438C-8EB9-62B83A0F9C78}" type="datetimeFigureOut">
              <a:rPr lang="en-US" kern="1200" smtClean="0">
                <a:solidFill>
                  <a:prstClr val="black">
                    <a:tint val="75000"/>
                  </a:prstClr>
                </a:solidFill>
                <a:latin typeface="Calibri"/>
                <a:ea typeface="+mn-ea"/>
              </a:rPr>
              <a:pPr defTabSz="1300460">
                <a:defRPr/>
              </a:pPr>
              <a:t>04-Mar-20</a:t>
            </a:fld>
            <a:endParaRPr lang="en-US" kern="1200" dirty="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1300460">
              <a:defRPr/>
            </a:pPr>
            <a:endParaRPr lang="en-US" kern="1200" dirty="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1300460">
              <a:defRPr/>
            </a:pPr>
            <a:fld id="{EAA3D0A3-9CA6-4FDE-97C8-8B0887A4CF1E}" type="slidenum">
              <a:rPr lang="en-US" kern="1200" smtClean="0">
                <a:solidFill>
                  <a:prstClr val="black">
                    <a:tint val="75000"/>
                  </a:prstClr>
                </a:solidFill>
                <a:latin typeface="Calibri"/>
                <a:ea typeface="+mn-ea"/>
              </a:rPr>
              <a:pPr defTabSz="1300460">
                <a:defRPr/>
              </a:pPr>
              <a:t>‹#›</a:t>
            </a:fld>
            <a:endParaRPr lang="en-US" kern="1200" dirty="0">
              <a:solidFill>
                <a:prstClr val="black">
                  <a:tint val="75000"/>
                </a:prstClr>
              </a:solidFill>
              <a:latin typeface="Calibri"/>
              <a:ea typeface="+mn-ea"/>
            </a:endParaRPr>
          </a:p>
        </p:txBody>
      </p:sp>
    </p:spTree>
    <p:extLst>
      <p:ext uri="{BB962C8B-B14F-4D97-AF65-F5344CB8AC3E}">
        <p14:creationId xmlns:p14="http://schemas.microsoft.com/office/powerpoint/2010/main" val="1694428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00460">
              <a:defRPr/>
            </a:pPr>
            <a:fld id="{AEA96C3F-A909-438C-8EB9-62B83A0F9C78}" type="datetimeFigureOut">
              <a:rPr lang="en-US" kern="1200" smtClean="0">
                <a:solidFill>
                  <a:prstClr val="black">
                    <a:tint val="75000"/>
                  </a:prstClr>
                </a:solidFill>
                <a:latin typeface="Calibri"/>
                <a:ea typeface="+mn-ea"/>
              </a:rPr>
              <a:pPr defTabSz="1300460">
                <a:defRPr/>
              </a:pPr>
              <a:t>04-Mar-20</a:t>
            </a:fld>
            <a:endParaRPr lang="en-US" kern="1200" dirty="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1300460">
              <a:defRPr/>
            </a:pPr>
            <a:endParaRPr lang="en-US" kern="1200" dirty="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1300460">
              <a:defRPr/>
            </a:pPr>
            <a:fld id="{EAA3D0A3-9CA6-4FDE-97C8-8B0887A4CF1E}" type="slidenum">
              <a:rPr lang="en-US" kern="1200" smtClean="0">
                <a:solidFill>
                  <a:prstClr val="black">
                    <a:tint val="75000"/>
                  </a:prstClr>
                </a:solidFill>
                <a:latin typeface="Calibri"/>
                <a:ea typeface="+mn-ea"/>
              </a:rPr>
              <a:pPr defTabSz="1300460">
                <a:defRPr/>
              </a:pPr>
              <a:t>‹#›</a:t>
            </a:fld>
            <a:endParaRPr lang="en-US" kern="1200" dirty="0">
              <a:solidFill>
                <a:prstClr val="black">
                  <a:tint val="75000"/>
                </a:prstClr>
              </a:solidFill>
              <a:latin typeface="Calibri"/>
              <a:ea typeface="+mn-ea"/>
            </a:endParaRPr>
          </a:p>
        </p:txBody>
      </p:sp>
    </p:spTree>
    <p:extLst>
      <p:ext uri="{BB962C8B-B14F-4D97-AF65-F5344CB8AC3E}">
        <p14:creationId xmlns:p14="http://schemas.microsoft.com/office/powerpoint/2010/main" val="4047363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CC3C61-FFA7-4E40-9B03-314FDC15B3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7093"/>
            <a:ext cx="13004800" cy="7315200"/>
          </a:xfrm>
          <a:prstGeom prst="rect">
            <a:avLst/>
          </a:prstGeom>
        </p:spPr>
      </p:pic>
    </p:spTree>
    <p:extLst>
      <p:ext uri="{BB962C8B-B14F-4D97-AF65-F5344CB8AC3E}">
        <p14:creationId xmlns:p14="http://schemas.microsoft.com/office/powerpoint/2010/main" val="2299676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normAutofit/>
          </a:bodyPr>
          <a:lstStyle>
            <a:lvl1pPr algn="l">
              <a:defRPr lang="en-US" sz="6300" b="1" kern="1200" dirty="0">
                <a:solidFill>
                  <a:srgbClr val="005DAA"/>
                </a:solidFill>
                <a:latin typeface="Helvetica" pitchFamily="34" charset="0"/>
                <a:ea typeface="Calibri" pitchFamily="34" charset="0"/>
                <a:cs typeface="Times New Roman" pitchFamily="18" charset="0"/>
              </a:defRPr>
            </a:lvl1pPr>
          </a:lstStyle>
          <a:p>
            <a:pPr marL="0" lvl="0" algn="l" defTabSz="1300460" rtl="0" eaLnBrk="1" fontAlgn="base" latinLnBrk="0" hangingPunct="1">
              <a:spcBef>
                <a:spcPct val="0"/>
              </a:spcBef>
              <a:spcAft>
                <a:spcPct val="0"/>
              </a:spcAft>
              <a:buNone/>
            </a:pPr>
            <a:r>
              <a:rPr lang="en-US"/>
              <a:t>Click to edit Master title style</a:t>
            </a:r>
            <a:endParaRPr lang="en-US" dirty="0"/>
          </a:p>
        </p:txBody>
      </p:sp>
      <p:sp>
        <p:nvSpPr>
          <p:cNvPr id="3" name="Content Placeholder 2"/>
          <p:cNvSpPr>
            <a:spLocks noGrp="1"/>
          </p:cNvSpPr>
          <p:nvPr>
            <p:ph idx="1"/>
          </p:nvPr>
        </p:nvSpPr>
        <p:spPr>
          <a:xfrm>
            <a:off x="650240" y="2275841"/>
            <a:ext cx="11704320" cy="6436925"/>
          </a:xfrm>
          <a:prstGeom prst="rect">
            <a:avLst/>
          </a:prstGeom>
        </p:spPr>
        <p:txBody>
          <a:bodyPr/>
          <a:lstStyle>
            <a:lvl1pPr marL="406394" indent="-406394" algn="l" defTabSz="1300460" rtl="0" eaLnBrk="1" latinLnBrk="0" hangingPunct="1">
              <a:lnSpc>
                <a:spcPct val="150000"/>
              </a:lnSpc>
              <a:defRPr lang="en-US" sz="4600" kern="1200" dirty="0" smtClean="0">
                <a:solidFill>
                  <a:schemeClr val="tx1"/>
                </a:solidFill>
                <a:latin typeface="Garamond" pitchFamily="18" charset="0"/>
                <a:ea typeface="+mn-ea"/>
                <a:cs typeface="+mn-cs"/>
              </a:defRPr>
            </a:lvl1pPr>
            <a:lvl2pPr marL="406394" indent="-406394" algn="l" defTabSz="1300460" rtl="0" eaLnBrk="1" latinLnBrk="0" hangingPunct="1">
              <a:lnSpc>
                <a:spcPct val="150000"/>
              </a:lnSpc>
              <a:defRPr lang="en-US" sz="4000" kern="1200" dirty="0" smtClean="0">
                <a:solidFill>
                  <a:schemeClr val="tx1"/>
                </a:solidFill>
                <a:latin typeface="Garamond" pitchFamily="18" charset="0"/>
                <a:ea typeface="+mn-ea"/>
                <a:cs typeface="+mn-cs"/>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userDrawn="1"/>
        </p:nvGrpSpPr>
        <p:grpSpPr>
          <a:xfrm>
            <a:off x="0" y="8453120"/>
            <a:ext cx="13004800" cy="1300480"/>
            <a:chOff x="0" y="5943600"/>
            <a:chExt cx="9144000" cy="914400"/>
          </a:xfrm>
        </p:grpSpPr>
        <p:sp>
          <p:nvSpPr>
            <p:cNvPr id="8" name="Rectangle 7"/>
            <p:cNvSpPr/>
            <p:nvPr/>
          </p:nvSpPr>
          <p:spPr>
            <a:xfrm>
              <a:off x="0" y="5943600"/>
              <a:ext cx="9144000" cy="9144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0" y="5943600"/>
              <a:ext cx="9144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1146971"/>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CC3C61-FFA7-4E40-9B03-314FDC15B3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7093"/>
            <a:ext cx="13004800" cy="7315200"/>
          </a:xfrm>
          <a:prstGeom prst="rect">
            <a:avLst/>
          </a:prstGeom>
        </p:spPr>
      </p:pic>
    </p:spTree>
    <p:extLst>
      <p:ext uri="{BB962C8B-B14F-4D97-AF65-F5344CB8AC3E}">
        <p14:creationId xmlns:p14="http://schemas.microsoft.com/office/powerpoint/2010/main" val="175106395"/>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689" b="1" cap="all"/>
            </a:lvl1pPr>
          </a:lstStyle>
          <a:p>
            <a:r>
              <a:rPr lang="en-US"/>
              <a:t>Click to edit Master title style</a:t>
            </a:r>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solidFill>
                  <a:schemeClr val="tx1">
                    <a:tint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00460"/>
            <a:fld id="{531C1EBB-34D3-4D6C-9F46-7B79C624D846}" type="datetimeFigureOut">
              <a:rPr lang="en-US" kern="1200" smtClean="0">
                <a:solidFill>
                  <a:prstClr val="black">
                    <a:tint val="75000"/>
                  </a:prstClr>
                </a:solidFill>
                <a:latin typeface="Calibri"/>
                <a:ea typeface="+mn-ea"/>
                <a:cs typeface="+mn-cs"/>
              </a:rPr>
              <a:pPr defTabSz="1300460"/>
              <a:t>04-Mar-20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130046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1300460"/>
            <a:fld id="{D1E17CD3-5E42-40B5-8B65-37A6F3189941}" type="slidenum">
              <a:rPr lang="en-US" kern="1200" smtClean="0">
                <a:solidFill>
                  <a:prstClr val="black">
                    <a:tint val="75000"/>
                  </a:prstClr>
                </a:solidFill>
                <a:latin typeface="Calibri"/>
                <a:ea typeface="+mn-ea"/>
                <a:cs typeface="+mn-cs"/>
              </a:rPr>
              <a:pPr defTabSz="130046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99351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a:prstGeom prst="rect">
            <a:avLst/>
          </a:prstGeo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027290" y="4133993"/>
            <a:ext cx="11054080" cy="2133599"/>
          </a:xfrm>
          <a:prstGeom prst="rect">
            <a:avLst/>
          </a:prstGeom>
        </p:spPr>
        <p:txBody>
          <a:bodyPr anchor="b"/>
          <a:lstStyle>
            <a:lvl1pPr marL="0" indent="0">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0240" y="9040143"/>
            <a:ext cx="3034453" cy="519289"/>
          </a:xfrm>
          <a:prstGeom prst="rect">
            <a:avLst/>
          </a:prstGeom>
        </p:spPr>
        <p:txBody>
          <a:bodyPr/>
          <a:lstStyle/>
          <a:p>
            <a:fld id="{AEA96C3F-A909-438C-8EB9-62B83A0F9C78}" type="datetimeFigureOut">
              <a:rPr lang="en-US" smtClean="0"/>
              <a:pPr/>
              <a:t>04-Mar-20</a:t>
            </a:fld>
            <a:endParaRPr lang="en-US" dirty="0"/>
          </a:p>
        </p:txBody>
      </p:sp>
      <p:sp>
        <p:nvSpPr>
          <p:cNvPr id="5" name="Footer Placeholder 4"/>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107" y="9040143"/>
            <a:ext cx="3034453" cy="519289"/>
          </a:xfrm>
          <a:prstGeom prst="rect">
            <a:avLst/>
          </a:prstGeom>
        </p:spPr>
        <p:txBody>
          <a:bodyPr/>
          <a:lstStyle/>
          <a:p>
            <a:fld id="{EAA3D0A3-9CA6-4FDE-97C8-8B0887A4CF1E}" type="slidenum">
              <a:rPr lang="en-US" smtClean="0"/>
              <a:pPr/>
              <a:t>‹#›</a:t>
            </a:fld>
            <a:endParaRPr lang="en-US" dirty="0"/>
          </a:p>
        </p:txBody>
      </p:sp>
    </p:spTree>
    <p:extLst>
      <p:ext uri="{BB962C8B-B14F-4D97-AF65-F5344CB8AC3E}">
        <p14:creationId xmlns:p14="http://schemas.microsoft.com/office/powerpoint/2010/main" val="626563422"/>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50240" y="2275841"/>
            <a:ext cx="5743787" cy="6436925"/>
          </a:xfrm>
          <a:prstGeom prst="rect">
            <a:avLst/>
          </a:prstGeo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275841"/>
            <a:ext cx="5743787" cy="6436925"/>
          </a:xfrm>
          <a:prstGeom prst="rect">
            <a:avLst/>
          </a:prstGeo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0240" y="9040143"/>
            <a:ext cx="3034453" cy="519289"/>
          </a:xfrm>
          <a:prstGeom prst="rect">
            <a:avLst/>
          </a:prstGeom>
        </p:spPr>
        <p:txBody>
          <a:bodyPr/>
          <a:lstStyle/>
          <a:p>
            <a:fld id="{AEA96C3F-A909-438C-8EB9-62B83A0F9C78}" type="datetimeFigureOut">
              <a:rPr lang="en-US" smtClean="0"/>
              <a:pPr/>
              <a:t>04-Mar-20</a:t>
            </a:fld>
            <a:endParaRPr lang="en-US" dirty="0"/>
          </a:p>
        </p:txBody>
      </p:sp>
      <p:sp>
        <p:nvSpPr>
          <p:cNvPr id="6" name="Footer Placeholder 5"/>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107" y="9040143"/>
            <a:ext cx="3034453" cy="519289"/>
          </a:xfrm>
          <a:prstGeom prst="rect">
            <a:avLst/>
          </a:prstGeom>
        </p:spPr>
        <p:txBody>
          <a:bodyPr/>
          <a:lstStyle/>
          <a:p>
            <a:fld id="{EAA3D0A3-9CA6-4FDE-97C8-8B0887A4CF1E}" type="slidenum">
              <a:rPr lang="en-US" smtClean="0"/>
              <a:pPr/>
              <a:t>‹#›</a:t>
            </a:fld>
            <a:endParaRPr lang="en-US" dirty="0"/>
          </a:p>
        </p:txBody>
      </p:sp>
    </p:spTree>
    <p:extLst>
      <p:ext uri="{BB962C8B-B14F-4D97-AF65-F5344CB8AC3E}">
        <p14:creationId xmlns:p14="http://schemas.microsoft.com/office/powerpoint/2010/main" val="1302403811"/>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a:prstGeom prst="rect">
            <a:avLst/>
          </a:prstGeo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a:prstGeom prst="rect">
            <a:avLst/>
          </a:prstGeo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59" y="2183272"/>
            <a:ext cx="5748302" cy="909884"/>
          </a:xfrm>
          <a:prstGeom prst="rect">
            <a:avLst/>
          </a:prstGeo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59" y="3093155"/>
            <a:ext cx="5748302" cy="5619610"/>
          </a:xfrm>
          <a:prstGeom prst="rect">
            <a:avLst/>
          </a:prstGeo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50240" y="9040143"/>
            <a:ext cx="3034453" cy="519289"/>
          </a:xfrm>
          <a:prstGeom prst="rect">
            <a:avLst/>
          </a:prstGeom>
        </p:spPr>
        <p:txBody>
          <a:bodyPr/>
          <a:lstStyle/>
          <a:p>
            <a:fld id="{AEA96C3F-A909-438C-8EB9-62B83A0F9C78}" type="datetimeFigureOut">
              <a:rPr lang="en-US" smtClean="0"/>
              <a:pPr/>
              <a:t>04-Mar-20</a:t>
            </a:fld>
            <a:endParaRPr lang="en-US" dirty="0"/>
          </a:p>
        </p:txBody>
      </p:sp>
      <p:sp>
        <p:nvSpPr>
          <p:cNvPr id="8" name="Footer Placeholder 7"/>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9" name="Slide Number Placeholder 8"/>
          <p:cNvSpPr>
            <a:spLocks noGrp="1"/>
          </p:cNvSpPr>
          <p:nvPr>
            <p:ph type="sldNum" sz="quarter" idx="12"/>
          </p:nvPr>
        </p:nvSpPr>
        <p:spPr>
          <a:xfrm>
            <a:off x="9320107" y="9040143"/>
            <a:ext cx="3034453" cy="519289"/>
          </a:xfrm>
          <a:prstGeom prst="rect">
            <a:avLst/>
          </a:prstGeom>
        </p:spPr>
        <p:txBody>
          <a:bodyPr/>
          <a:lstStyle/>
          <a:p>
            <a:fld id="{EAA3D0A3-9CA6-4FDE-97C8-8B0887A4CF1E}" type="slidenum">
              <a:rPr lang="en-US" smtClean="0"/>
              <a:pPr/>
              <a:t>‹#›</a:t>
            </a:fld>
            <a:endParaRPr lang="en-US" dirty="0"/>
          </a:p>
        </p:txBody>
      </p:sp>
    </p:spTree>
    <p:extLst>
      <p:ext uri="{BB962C8B-B14F-4D97-AF65-F5344CB8AC3E}">
        <p14:creationId xmlns:p14="http://schemas.microsoft.com/office/powerpoint/2010/main" val="2883818279"/>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50240" y="9040143"/>
            <a:ext cx="3034453" cy="519289"/>
          </a:xfrm>
          <a:prstGeom prst="rect">
            <a:avLst/>
          </a:prstGeom>
        </p:spPr>
        <p:txBody>
          <a:bodyPr/>
          <a:lstStyle/>
          <a:p>
            <a:fld id="{AEA96C3F-A909-438C-8EB9-62B83A0F9C78}" type="datetimeFigureOut">
              <a:rPr lang="en-US" smtClean="0"/>
              <a:pPr/>
              <a:t>04-Mar-20</a:t>
            </a:fld>
            <a:endParaRPr lang="en-US" dirty="0"/>
          </a:p>
        </p:txBody>
      </p:sp>
      <p:sp>
        <p:nvSpPr>
          <p:cNvPr id="4" name="Footer Placeholder 3"/>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5" name="Slide Number Placeholder 4"/>
          <p:cNvSpPr>
            <a:spLocks noGrp="1"/>
          </p:cNvSpPr>
          <p:nvPr>
            <p:ph type="sldNum" sz="quarter" idx="12"/>
          </p:nvPr>
        </p:nvSpPr>
        <p:spPr>
          <a:xfrm>
            <a:off x="9320107" y="9040143"/>
            <a:ext cx="3034453" cy="519289"/>
          </a:xfrm>
          <a:prstGeom prst="rect">
            <a:avLst/>
          </a:prstGeom>
        </p:spPr>
        <p:txBody>
          <a:bodyPr/>
          <a:lstStyle/>
          <a:p>
            <a:fld id="{EAA3D0A3-9CA6-4FDE-97C8-8B0887A4CF1E}" type="slidenum">
              <a:rPr lang="en-US" smtClean="0"/>
              <a:pPr/>
              <a:t>‹#›</a:t>
            </a:fld>
            <a:endParaRPr lang="en-US" dirty="0"/>
          </a:p>
        </p:txBody>
      </p:sp>
    </p:spTree>
    <p:extLst>
      <p:ext uri="{BB962C8B-B14F-4D97-AF65-F5344CB8AC3E}">
        <p14:creationId xmlns:p14="http://schemas.microsoft.com/office/powerpoint/2010/main" val="1213729935"/>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240" y="9040143"/>
            <a:ext cx="3034453" cy="519289"/>
          </a:xfrm>
          <a:prstGeom prst="rect">
            <a:avLst/>
          </a:prstGeom>
        </p:spPr>
        <p:txBody>
          <a:bodyPr/>
          <a:lstStyle/>
          <a:p>
            <a:fld id="{AEA96C3F-A909-438C-8EB9-62B83A0F9C78}" type="datetimeFigureOut">
              <a:rPr lang="en-US" smtClean="0"/>
              <a:pPr/>
              <a:t>04-Mar-20</a:t>
            </a:fld>
            <a:endParaRPr lang="en-US" dirty="0"/>
          </a:p>
        </p:txBody>
      </p:sp>
      <p:sp>
        <p:nvSpPr>
          <p:cNvPr id="3" name="Footer Placeholder 2"/>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4" name="Slide Number Placeholder 3"/>
          <p:cNvSpPr>
            <a:spLocks noGrp="1"/>
          </p:cNvSpPr>
          <p:nvPr>
            <p:ph type="sldNum" sz="quarter" idx="12"/>
          </p:nvPr>
        </p:nvSpPr>
        <p:spPr>
          <a:xfrm>
            <a:off x="9320107" y="9040143"/>
            <a:ext cx="3034453" cy="519289"/>
          </a:xfrm>
          <a:prstGeom prst="rect">
            <a:avLst/>
          </a:prstGeom>
        </p:spPr>
        <p:txBody>
          <a:bodyPr/>
          <a:lstStyle/>
          <a:p>
            <a:fld id="{EAA3D0A3-9CA6-4FDE-97C8-8B0887A4CF1E}" type="slidenum">
              <a:rPr lang="en-US" smtClean="0"/>
              <a:pPr/>
              <a:t>‹#›</a:t>
            </a:fld>
            <a:endParaRPr lang="en-US" dirty="0"/>
          </a:p>
        </p:txBody>
      </p:sp>
    </p:spTree>
    <p:extLst>
      <p:ext uri="{BB962C8B-B14F-4D97-AF65-F5344CB8AC3E}">
        <p14:creationId xmlns:p14="http://schemas.microsoft.com/office/powerpoint/2010/main" val="759373079"/>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a:prstGeom prst="rect">
            <a:avLst/>
          </a:prstGeom>
        </p:spPr>
        <p:txBody>
          <a:bodyPr anchor="b"/>
          <a:lstStyle>
            <a:lvl1pPr algn="l">
              <a:defRPr sz="2800" b="1"/>
            </a:lvl1pPr>
          </a:lstStyle>
          <a:p>
            <a:r>
              <a:rPr lang="en-US"/>
              <a:t>Click to edit Master title style</a:t>
            </a:r>
          </a:p>
        </p:txBody>
      </p:sp>
      <p:sp>
        <p:nvSpPr>
          <p:cNvPr id="3" name="Content Placeholder 2"/>
          <p:cNvSpPr>
            <a:spLocks noGrp="1"/>
          </p:cNvSpPr>
          <p:nvPr>
            <p:ph idx="1"/>
          </p:nvPr>
        </p:nvSpPr>
        <p:spPr>
          <a:xfrm>
            <a:off x="5084516" y="388339"/>
            <a:ext cx="7270044" cy="8324427"/>
          </a:xfrm>
          <a:prstGeom prst="rect">
            <a:avLst/>
          </a:prstGeo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1" y="2041032"/>
            <a:ext cx="4278490" cy="6671734"/>
          </a:xfrm>
          <a:prstGeom prst="rect">
            <a:avLst/>
          </a:prstGeo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a:t>Click to edit Master text styles</a:t>
            </a:r>
          </a:p>
        </p:txBody>
      </p:sp>
      <p:sp>
        <p:nvSpPr>
          <p:cNvPr id="5" name="Date Placeholder 4"/>
          <p:cNvSpPr>
            <a:spLocks noGrp="1"/>
          </p:cNvSpPr>
          <p:nvPr>
            <p:ph type="dt" sz="half" idx="10"/>
          </p:nvPr>
        </p:nvSpPr>
        <p:spPr>
          <a:xfrm>
            <a:off x="650240" y="9040143"/>
            <a:ext cx="3034453" cy="519289"/>
          </a:xfrm>
          <a:prstGeom prst="rect">
            <a:avLst/>
          </a:prstGeom>
        </p:spPr>
        <p:txBody>
          <a:bodyPr/>
          <a:lstStyle/>
          <a:p>
            <a:fld id="{AEA96C3F-A909-438C-8EB9-62B83A0F9C78}" type="datetimeFigureOut">
              <a:rPr lang="en-US" smtClean="0"/>
              <a:pPr/>
              <a:t>04-Mar-20</a:t>
            </a:fld>
            <a:endParaRPr lang="en-US" dirty="0"/>
          </a:p>
        </p:txBody>
      </p:sp>
      <p:sp>
        <p:nvSpPr>
          <p:cNvPr id="6" name="Footer Placeholder 5"/>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107" y="9040143"/>
            <a:ext cx="3034453" cy="519289"/>
          </a:xfrm>
          <a:prstGeom prst="rect">
            <a:avLst/>
          </a:prstGeom>
        </p:spPr>
        <p:txBody>
          <a:bodyPr/>
          <a:lstStyle/>
          <a:p>
            <a:fld id="{EAA3D0A3-9CA6-4FDE-97C8-8B0887A4CF1E}" type="slidenum">
              <a:rPr lang="en-US" smtClean="0"/>
              <a:pPr/>
              <a:t>‹#›</a:t>
            </a:fld>
            <a:endParaRPr lang="en-US" dirty="0"/>
          </a:p>
        </p:txBody>
      </p:sp>
    </p:spTree>
    <p:extLst>
      <p:ext uri="{BB962C8B-B14F-4D97-AF65-F5344CB8AC3E}">
        <p14:creationId xmlns:p14="http://schemas.microsoft.com/office/powerpoint/2010/main" val="1278155509"/>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a:prstGeom prst="rect">
            <a:avLst/>
          </a:prstGeom>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a:prstGeom prst="rect">
            <a:avLst/>
          </a:prstGeo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2549032" y="7633547"/>
            <a:ext cx="7802880" cy="1144693"/>
          </a:xfrm>
          <a:prstGeom prst="rect">
            <a:avLst/>
          </a:prstGeo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a:t>Click to edit Master text styles</a:t>
            </a:r>
          </a:p>
        </p:txBody>
      </p:sp>
      <p:sp>
        <p:nvSpPr>
          <p:cNvPr id="5" name="Date Placeholder 4"/>
          <p:cNvSpPr>
            <a:spLocks noGrp="1"/>
          </p:cNvSpPr>
          <p:nvPr>
            <p:ph type="dt" sz="half" idx="10"/>
          </p:nvPr>
        </p:nvSpPr>
        <p:spPr>
          <a:xfrm>
            <a:off x="650240" y="9040143"/>
            <a:ext cx="3034453" cy="519289"/>
          </a:xfrm>
          <a:prstGeom prst="rect">
            <a:avLst/>
          </a:prstGeom>
        </p:spPr>
        <p:txBody>
          <a:bodyPr/>
          <a:lstStyle/>
          <a:p>
            <a:fld id="{AEA96C3F-A909-438C-8EB9-62B83A0F9C78}" type="datetimeFigureOut">
              <a:rPr lang="en-US" smtClean="0"/>
              <a:pPr/>
              <a:t>04-Mar-20</a:t>
            </a:fld>
            <a:endParaRPr lang="en-US" dirty="0"/>
          </a:p>
        </p:txBody>
      </p:sp>
      <p:sp>
        <p:nvSpPr>
          <p:cNvPr id="6" name="Footer Placeholder 5"/>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107" y="9040143"/>
            <a:ext cx="3034453" cy="519289"/>
          </a:xfrm>
          <a:prstGeom prst="rect">
            <a:avLst/>
          </a:prstGeom>
        </p:spPr>
        <p:txBody>
          <a:bodyPr/>
          <a:lstStyle/>
          <a:p>
            <a:fld id="{EAA3D0A3-9CA6-4FDE-97C8-8B0887A4CF1E}" type="slidenum">
              <a:rPr lang="en-US" smtClean="0"/>
              <a:pPr/>
              <a:t>‹#›</a:t>
            </a:fld>
            <a:endParaRPr lang="en-US" dirty="0"/>
          </a:p>
        </p:txBody>
      </p:sp>
    </p:spTree>
    <p:extLst>
      <p:ext uri="{BB962C8B-B14F-4D97-AF65-F5344CB8AC3E}">
        <p14:creationId xmlns:p14="http://schemas.microsoft.com/office/powerpoint/2010/main" val="873352925"/>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50240" y="2275841"/>
            <a:ext cx="11704320" cy="6436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0240" y="9040143"/>
            <a:ext cx="3034453" cy="519289"/>
          </a:xfrm>
          <a:prstGeom prst="rect">
            <a:avLst/>
          </a:prstGeom>
        </p:spPr>
        <p:txBody>
          <a:bodyPr/>
          <a:lstStyle/>
          <a:p>
            <a:fld id="{AEA96C3F-A909-438C-8EB9-62B83A0F9C78}" type="datetimeFigureOut">
              <a:rPr lang="en-US" smtClean="0"/>
              <a:pPr/>
              <a:t>04-Mar-20</a:t>
            </a:fld>
            <a:endParaRPr lang="en-US" dirty="0"/>
          </a:p>
        </p:txBody>
      </p:sp>
      <p:sp>
        <p:nvSpPr>
          <p:cNvPr id="5" name="Footer Placeholder 4"/>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107" y="9040143"/>
            <a:ext cx="3034453" cy="519289"/>
          </a:xfrm>
          <a:prstGeom prst="rect">
            <a:avLst/>
          </a:prstGeom>
        </p:spPr>
        <p:txBody>
          <a:bodyPr/>
          <a:lstStyle/>
          <a:p>
            <a:fld id="{EAA3D0A3-9CA6-4FDE-97C8-8B0887A4CF1E}" type="slidenum">
              <a:rPr lang="en-US" smtClean="0"/>
              <a:pPr/>
              <a:t>‹#›</a:t>
            </a:fld>
            <a:endParaRPr lang="en-US" dirty="0"/>
          </a:p>
        </p:txBody>
      </p:sp>
    </p:spTree>
    <p:extLst>
      <p:ext uri="{BB962C8B-B14F-4D97-AF65-F5344CB8AC3E}">
        <p14:creationId xmlns:p14="http://schemas.microsoft.com/office/powerpoint/2010/main" val="614142539"/>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390597"/>
            <a:ext cx="8561493" cy="832216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0240" y="9040143"/>
            <a:ext cx="3034453" cy="519289"/>
          </a:xfrm>
          <a:prstGeom prst="rect">
            <a:avLst/>
          </a:prstGeom>
        </p:spPr>
        <p:txBody>
          <a:bodyPr/>
          <a:lstStyle/>
          <a:p>
            <a:fld id="{AEA96C3F-A909-438C-8EB9-62B83A0F9C78}" type="datetimeFigureOut">
              <a:rPr lang="en-US" smtClean="0"/>
              <a:pPr/>
              <a:t>04-Mar-20</a:t>
            </a:fld>
            <a:endParaRPr lang="en-US" dirty="0"/>
          </a:p>
        </p:txBody>
      </p:sp>
      <p:sp>
        <p:nvSpPr>
          <p:cNvPr id="5" name="Footer Placeholder 4"/>
          <p:cNvSpPr>
            <a:spLocks noGrp="1"/>
          </p:cNvSpPr>
          <p:nvPr>
            <p:ph type="ftr" sz="quarter" idx="11"/>
          </p:nvPr>
        </p:nvSpPr>
        <p:spPr>
          <a:xfrm>
            <a:off x="4443307" y="9040143"/>
            <a:ext cx="4118187" cy="519289"/>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107" y="9040143"/>
            <a:ext cx="3034453" cy="519289"/>
          </a:xfrm>
          <a:prstGeom prst="rect">
            <a:avLst/>
          </a:prstGeom>
        </p:spPr>
        <p:txBody>
          <a:bodyPr/>
          <a:lstStyle/>
          <a:p>
            <a:fld id="{EAA3D0A3-9CA6-4FDE-97C8-8B0887A4CF1E}" type="slidenum">
              <a:rPr lang="en-US" smtClean="0"/>
              <a:pPr/>
              <a:t>‹#›</a:t>
            </a:fld>
            <a:endParaRPr lang="en-US" dirty="0"/>
          </a:p>
        </p:txBody>
      </p:sp>
    </p:spTree>
    <p:extLst>
      <p:ext uri="{BB962C8B-B14F-4D97-AF65-F5344CB8AC3E}">
        <p14:creationId xmlns:p14="http://schemas.microsoft.com/office/powerpoint/2010/main" val="2468800337"/>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50240" y="1408853"/>
            <a:ext cx="10512213" cy="1625600"/>
          </a:xfrm>
          <a:prstGeom prst="rect">
            <a:avLst/>
          </a:prstGeom>
        </p:spPr>
        <p:txBody>
          <a:bodyPr vert="horz" lIns="91440" tIns="45720" rIns="91440" bIns="45720" rtlCol="0" anchor="b">
            <a:normAutofit/>
          </a:bodyPr>
          <a:lstStyle>
            <a:lvl1pPr algn="l">
              <a:defRPr lang="en-US" sz="5120" b="1" kern="1200" dirty="0">
                <a:solidFill>
                  <a:srgbClr val="005EB8"/>
                </a:solidFill>
                <a:latin typeface="Arial"/>
                <a:ea typeface="+mj-ea"/>
                <a:cs typeface="Arial"/>
              </a:defRPr>
            </a:lvl1pPr>
          </a:lstStyle>
          <a:p>
            <a:pPr marL="0" lvl="0" algn="l" defTabSz="1300460" rtl="0" eaLnBrk="1" fontAlgn="base" latinLnBrk="0" hangingPunct="1">
              <a:lnSpc>
                <a:spcPct val="70000"/>
              </a:lnSpc>
              <a:spcBef>
                <a:spcPct val="0"/>
              </a:spcBef>
              <a:spcAft>
                <a:spcPct val="0"/>
              </a:spcAft>
              <a:buNone/>
            </a:pPr>
            <a:r>
              <a:rPr lang="en-US" dirty="0" smtClean="0"/>
              <a:t>CLICK TO EDIT MASTER TITLE STYLE</a:t>
            </a:r>
            <a:endParaRPr lang="en-US" dirty="0"/>
          </a:p>
        </p:txBody>
      </p:sp>
      <p:sp>
        <p:nvSpPr>
          <p:cNvPr id="8" name="Content Placeholder 7"/>
          <p:cNvSpPr>
            <a:spLocks noGrp="1"/>
          </p:cNvSpPr>
          <p:nvPr>
            <p:ph sz="quarter" idx="10"/>
          </p:nvPr>
        </p:nvSpPr>
        <p:spPr>
          <a:xfrm>
            <a:off x="650240" y="3034453"/>
            <a:ext cx="10512213" cy="6394027"/>
          </a:xfrm>
        </p:spPr>
        <p:txBody>
          <a:bodyPr/>
          <a:lstStyle>
            <a:lvl1pPr>
              <a:defRPr sz="3413" b="1">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2817707"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1" hasCustomPrompt="1"/>
          </p:nvPr>
        </p:nvSpPr>
        <p:spPr>
          <a:xfrm>
            <a:off x="2817707" y="650240"/>
            <a:ext cx="7261013" cy="325120"/>
          </a:xfrm>
        </p:spPr>
        <p:txBody>
          <a:bodyPr>
            <a:noAutofit/>
          </a:bodyPr>
          <a:lstStyle>
            <a:lvl1pPr>
              <a:buNone/>
              <a:defRPr sz="1564" b="1">
                <a:latin typeface="Arial" pitchFamily="34" charset="0"/>
                <a:cs typeface="Arial" pitchFamily="34" charset="0"/>
              </a:defRPr>
            </a:lvl1pPr>
          </a:lstStyle>
          <a:p>
            <a:r>
              <a:rPr lang="en-US" dirty="0" smtClean="0"/>
              <a:t>OPEN EDUCATIONAL RESOURCES &amp; CREATIVE COMMONS LICENSES</a:t>
            </a:r>
            <a:endParaRPr lang="en-US" dirty="0"/>
          </a:p>
        </p:txBody>
      </p:sp>
    </p:spTree>
    <p:extLst>
      <p:ext uri="{BB962C8B-B14F-4D97-AF65-F5344CB8AC3E}">
        <p14:creationId xmlns:p14="http://schemas.microsoft.com/office/powerpoint/2010/main" val="123582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00460"/>
            <a:fld id="{531C1EBB-34D3-4D6C-9F46-7B79C624D846}" type="datetimeFigureOut">
              <a:rPr lang="en-US" kern="1200" smtClean="0">
                <a:solidFill>
                  <a:prstClr val="black">
                    <a:tint val="75000"/>
                  </a:prstClr>
                </a:solidFill>
                <a:latin typeface="Calibri"/>
                <a:ea typeface="+mn-ea"/>
                <a:cs typeface="+mn-cs"/>
              </a:rPr>
              <a:pPr defTabSz="1300460"/>
              <a:t>04-Mar-20</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1300460"/>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1300460"/>
            <a:fld id="{D1E17CD3-5E42-40B5-8B65-37A6F3189941}" type="slidenum">
              <a:rPr lang="en-US" kern="1200" smtClean="0">
                <a:solidFill>
                  <a:prstClr val="black">
                    <a:tint val="75000"/>
                  </a:prstClr>
                </a:solidFill>
                <a:latin typeface="Calibri"/>
                <a:ea typeface="+mn-ea"/>
                <a:cs typeface="+mn-cs"/>
              </a:rPr>
              <a:pPr defTabSz="130046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7882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00460"/>
            <a:fld id="{531C1EBB-34D3-4D6C-9F46-7B79C624D846}" type="datetimeFigureOut">
              <a:rPr lang="en-US" kern="1200" smtClean="0">
                <a:solidFill>
                  <a:prstClr val="black">
                    <a:tint val="75000"/>
                  </a:prstClr>
                </a:solidFill>
                <a:latin typeface="Calibri"/>
                <a:ea typeface="+mn-ea"/>
                <a:cs typeface="+mn-cs"/>
              </a:rPr>
              <a:pPr defTabSz="1300460"/>
              <a:t>04-Mar-20</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1300460"/>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1300460"/>
            <a:fld id="{D1E17CD3-5E42-40B5-8B65-37A6F3189941}" type="slidenum">
              <a:rPr lang="en-US" kern="1200" smtClean="0">
                <a:solidFill>
                  <a:prstClr val="black">
                    <a:tint val="75000"/>
                  </a:prstClr>
                </a:solidFill>
                <a:latin typeface="Calibri"/>
                <a:ea typeface="+mn-ea"/>
                <a:cs typeface="+mn-cs"/>
              </a:rPr>
              <a:pPr defTabSz="130046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0669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00460"/>
            <a:fld id="{531C1EBB-34D3-4D6C-9F46-7B79C624D846}" type="datetimeFigureOut">
              <a:rPr lang="en-US" kern="1200" smtClean="0">
                <a:solidFill>
                  <a:prstClr val="black">
                    <a:tint val="75000"/>
                  </a:prstClr>
                </a:solidFill>
                <a:latin typeface="Calibri"/>
                <a:ea typeface="+mn-ea"/>
                <a:cs typeface="+mn-cs"/>
              </a:rPr>
              <a:pPr defTabSz="1300460"/>
              <a:t>04-Mar-20</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1300460"/>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1300460"/>
            <a:fld id="{D1E17CD3-5E42-40B5-8B65-37A6F3189941}" type="slidenum">
              <a:rPr lang="en-US" kern="1200" smtClean="0">
                <a:solidFill>
                  <a:prstClr val="black">
                    <a:tint val="75000"/>
                  </a:prstClr>
                </a:solidFill>
                <a:latin typeface="Calibri"/>
                <a:ea typeface="+mn-ea"/>
                <a:cs typeface="+mn-cs"/>
              </a:rPr>
              <a:pPr defTabSz="130046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9178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00460"/>
            <a:fld id="{531C1EBB-34D3-4D6C-9F46-7B79C624D846}" type="datetimeFigureOut">
              <a:rPr lang="en-US" kern="1200" smtClean="0">
                <a:solidFill>
                  <a:prstClr val="black">
                    <a:tint val="75000"/>
                  </a:prstClr>
                </a:solidFill>
                <a:latin typeface="Calibri"/>
                <a:ea typeface="+mn-ea"/>
                <a:cs typeface="+mn-cs"/>
              </a:rPr>
              <a:pPr defTabSz="1300460"/>
              <a:t>04-Mar-20</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1300460"/>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1300460"/>
            <a:fld id="{D1E17CD3-5E42-40B5-8B65-37A6F3189941}" type="slidenum">
              <a:rPr lang="en-US" kern="1200" smtClean="0">
                <a:solidFill>
                  <a:prstClr val="black">
                    <a:tint val="75000"/>
                  </a:prstClr>
                </a:solidFill>
                <a:latin typeface="Calibri"/>
                <a:ea typeface="+mn-ea"/>
                <a:cs typeface="+mn-cs"/>
              </a:rPr>
              <a:pPr defTabSz="130046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9122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a:lvl1pPr>
          </a:lstStyle>
          <a:p>
            <a:r>
              <a:rPr lang="en-US"/>
              <a:t>Click to edit Master title style</a:t>
            </a:r>
          </a:p>
        </p:txBody>
      </p:sp>
      <p:sp>
        <p:nvSpPr>
          <p:cNvPr id="3" name="Content Placeholder 2"/>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00460"/>
            <a:fld id="{531C1EBB-34D3-4D6C-9F46-7B79C624D846}" type="datetimeFigureOut">
              <a:rPr lang="en-US" kern="1200" smtClean="0">
                <a:solidFill>
                  <a:prstClr val="black">
                    <a:tint val="75000"/>
                  </a:prstClr>
                </a:solidFill>
                <a:latin typeface="Calibri"/>
                <a:ea typeface="+mn-ea"/>
                <a:cs typeface="+mn-cs"/>
              </a:rPr>
              <a:pPr defTabSz="1300460"/>
              <a:t>04-Mar-20</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1300460"/>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1300460"/>
            <a:fld id="{D1E17CD3-5E42-40B5-8B65-37A6F3189941}" type="slidenum">
              <a:rPr lang="en-US" kern="1200" smtClean="0">
                <a:solidFill>
                  <a:prstClr val="black">
                    <a:tint val="75000"/>
                  </a:prstClr>
                </a:solidFill>
                <a:latin typeface="Calibri"/>
                <a:ea typeface="+mn-ea"/>
                <a:cs typeface="+mn-cs"/>
              </a:rPr>
              <a:pPr defTabSz="130046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5976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00460"/>
            <a:fld id="{531C1EBB-34D3-4D6C-9F46-7B79C624D846}" type="datetimeFigureOut">
              <a:rPr lang="en-US" kern="1200" smtClean="0">
                <a:solidFill>
                  <a:prstClr val="black">
                    <a:tint val="75000"/>
                  </a:prstClr>
                </a:solidFill>
                <a:latin typeface="Calibri"/>
                <a:ea typeface="+mn-ea"/>
                <a:cs typeface="+mn-cs"/>
              </a:rPr>
              <a:pPr defTabSz="1300460"/>
              <a:t>04-Mar-20</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1300460"/>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1300460"/>
            <a:fld id="{D1E17CD3-5E42-40B5-8B65-37A6F3189941}" type="slidenum">
              <a:rPr lang="en-US" kern="1200" smtClean="0">
                <a:solidFill>
                  <a:prstClr val="black">
                    <a:tint val="75000"/>
                  </a:prstClr>
                </a:solidFill>
                <a:latin typeface="Calibri"/>
                <a:ea typeface="+mn-ea"/>
                <a:cs typeface="+mn-cs"/>
              </a:rPr>
              <a:pPr defTabSz="130046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087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50240" y="2275841"/>
            <a:ext cx="11704320" cy="6436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0240" y="9040143"/>
            <a:ext cx="3034453" cy="519289"/>
          </a:xfrm>
          <a:prstGeom prst="rect">
            <a:avLst/>
          </a:prstGeom>
        </p:spPr>
        <p:txBody>
          <a:bodyPr vert="horz" lIns="91440" tIns="45720" rIns="91440" bIns="45720" rtlCol="0" anchor="ctr"/>
          <a:lstStyle>
            <a:lvl1pPr algn="l">
              <a:defRPr sz="1707">
                <a:solidFill>
                  <a:schemeClr val="tx1">
                    <a:tint val="75000"/>
                  </a:schemeClr>
                </a:solidFill>
              </a:defRPr>
            </a:lvl1pPr>
          </a:lstStyle>
          <a:p>
            <a:pPr defTabSz="1300460"/>
            <a:fld id="{531C1EBB-34D3-4D6C-9F46-7B79C624D846}" type="datetimeFigureOut">
              <a:rPr lang="en-US" kern="1200" smtClean="0">
                <a:solidFill>
                  <a:prstClr val="black">
                    <a:tint val="75000"/>
                  </a:prstClr>
                </a:solidFill>
                <a:latin typeface="Calibri"/>
                <a:ea typeface="+mn-ea"/>
                <a:cs typeface="+mn-cs"/>
              </a:rPr>
              <a:pPr defTabSz="1300460"/>
              <a:t>04-Mar-20</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pPr defTabSz="130046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1300460"/>
            <a:fld id="{D1E17CD3-5E42-40B5-8B65-37A6F3189941}" type="slidenum">
              <a:rPr lang="en-US" kern="1200" smtClean="0">
                <a:solidFill>
                  <a:prstClr val="black">
                    <a:tint val="75000"/>
                  </a:prstClr>
                </a:solidFill>
                <a:latin typeface="Calibri"/>
                <a:ea typeface="+mn-ea"/>
                <a:cs typeface="+mn-cs"/>
              </a:rPr>
              <a:pPr defTabSz="130046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985530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2" r:id="rId12"/>
    <p:sldLayoutId id="2147483723" r:id="rId13"/>
    <p:sldLayoutId id="2147483724" r:id="rId14"/>
    <p:sldLayoutId id="2147483725" r:id="rId15"/>
  </p:sldLayoutIdLst>
  <p:txStyles>
    <p:titleStyle>
      <a:lvl1pPr algn="ctr" defTabSz="130046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551"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982"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13"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50240" y="2275841"/>
            <a:ext cx="11704320" cy="6436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0240" y="9040143"/>
            <a:ext cx="3034453" cy="519289"/>
          </a:xfrm>
          <a:prstGeom prst="rect">
            <a:avLst/>
          </a:prstGeom>
        </p:spPr>
        <p:txBody>
          <a:bodyPr vert="horz" lIns="91440" tIns="45720" rIns="91440" bIns="45720" rtlCol="0" anchor="ctr"/>
          <a:lstStyle>
            <a:lvl1pPr algn="l">
              <a:defRPr sz="1707">
                <a:solidFill>
                  <a:schemeClr val="tx1">
                    <a:tint val="75000"/>
                  </a:schemeClr>
                </a:solidFill>
              </a:defRPr>
            </a:lvl1pPr>
          </a:lstStyle>
          <a:p>
            <a:pPr defTabSz="1300460">
              <a:defRPr/>
            </a:pPr>
            <a:fld id="{AEA96C3F-A909-438C-8EB9-62B83A0F9C78}" type="datetimeFigureOut">
              <a:rPr lang="en-US" kern="1200" smtClean="0">
                <a:solidFill>
                  <a:prstClr val="black">
                    <a:tint val="75000"/>
                  </a:prstClr>
                </a:solidFill>
                <a:latin typeface="Calibri"/>
                <a:ea typeface="+mn-ea"/>
              </a:rPr>
              <a:pPr defTabSz="1300460">
                <a:defRPr/>
              </a:pPr>
              <a:t>04-Mar-20</a:t>
            </a:fld>
            <a:endParaRPr lang="en-US" kern="1200"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pPr defTabSz="1300460">
              <a:defRPr/>
            </a:pPr>
            <a:endParaRPr lang="en-US" kern="1200"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1300460">
              <a:defRPr/>
            </a:pPr>
            <a:fld id="{EAA3D0A3-9CA6-4FDE-97C8-8B0887A4CF1E}" type="slidenum">
              <a:rPr lang="en-US" kern="1200" smtClean="0">
                <a:solidFill>
                  <a:prstClr val="black">
                    <a:tint val="75000"/>
                  </a:prstClr>
                </a:solidFill>
                <a:latin typeface="Calibri"/>
                <a:ea typeface="+mn-ea"/>
              </a:rPr>
              <a:pPr defTabSz="1300460">
                <a:defRPr/>
              </a:pPr>
              <a:t>‹#›</a:t>
            </a:fld>
            <a:endParaRPr lang="en-US" kern="1200" dirty="0">
              <a:solidFill>
                <a:prstClr val="black">
                  <a:tint val="75000"/>
                </a:prstClr>
              </a:solidFill>
              <a:latin typeface="Calibri"/>
              <a:ea typeface="+mn-ea"/>
            </a:endParaRPr>
          </a:p>
        </p:txBody>
      </p:sp>
    </p:spTree>
    <p:extLst>
      <p:ext uri="{BB962C8B-B14F-4D97-AF65-F5344CB8AC3E}">
        <p14:creationId xmlns:p14="http://schemas.microsoft.com/office/powerpoint/2010/main" val="34891756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55" r:id="rId12"/>
  </p:sldLayoutIdLst>
  <p:txStyles>
    <p:titleStyle>
      <a:lvl1pPr algn="ctr" defTabSz="130046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551"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982"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13"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71672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7" r:id="rId12"/>
  </p:sldLayoutIdLst>
  <p:transition spd="med">
    <p:pull/>
  </p:transition>
  <p:txStyles>
    <p:titleStyle>
      <a:lvl1pPr algn="ctr" defTabSz="1300460" rtl="0" eaLnBrk="1" latinLnBrk="0" hangingPunct="1">
        <a:spcBef>
          <a:spcPct val="0"/>
        </a:spcBef>
        <a:buNone/>
        <a:defRPr sz="6300"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3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34.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Layout" Target="../slideLayouts/slideLayout34.xml"/><Relationship Id="rId6" Type="http://schemas.openxmlformats.org/officeDocument/2006/relationships/hyperlink" Target="https://creativecommons.org/licenses/by/4.0/" TargetMode="External"/><Relationship Id="rId5" Type="http://schemas.openxmlformats.org/officeDocument/2006/relationships/hyperlink" Target="https://www.slideshare.net/opencontent"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Layout" Target="../slideLayouts/slideLayout34.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creativecommons.org/" TargetMode="External"/><Relationship Id="rId2" Type="http://schemas.openxmlformats.org/officeDocument/2006/relationships/hyperlink" Target="https://creativecommons.org/about/videos/a-shared-culture" TargetMode="External"/><Relationship Id="rId1" Type="http://schemas.openxmlformats.org/officeDocument/2006/relationships/slideLayout" Target="../slideLayouts/slideLayout34.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39.xml"/><Relationship Id="rId6" Type="http://schemas.openxmlformats.org/officeDocument/2006/relationships/image" Target="../media/image1.emf"/><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39.xml"/><Relationship Id="rId6" Type="http://schemas.openxmlformats.org/officeDocument/2006/relationships/image" Target="../media/image1.emf"/><Relationship Id="rId5" Type="http://schemas.openxmlformats.org/officeDocument/2006/relationships/image" Target="../media/image17.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4.jp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choose/" TargetMode="External"/><Relationship Id="rId7" Type="http://schemas.openxmlformats.org/officeDocument/2006/relationships/image" Target="../media/image4.jpg"/><Relationship Id="rId2" Type="http://schemas.openxmlformats.org/officeDocument/2006/relationships/hyperlink" Target="http://creativecommons.org.au/content/licensing-flowchart.pdf" TargetMode="External"/><Relationship Id="rId1" Type="http://schemas.openxmlformats.org/officeDocument/2006/relationships/slideLayout" Target="../slideLayouts/slideLayout3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hyperlink" Target="https://creativecommons.org/choose/zero/waiv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List_of_major_Creative_Commons_licensed_works" TargetMode="External"/><Relationship Id="rId7" Type="http://schemas.openxmlformats.org/officeDocument/2006/relationships/image" Target="../media/image4.jpg"/><Relationship Id="rId2" Type="http://schemas.openxmlformats.org/officeDocument/2006/relationships/hyperlink" Target="https://ccsearch.creativecommons.org/" TargetMode="External"/><Relationship Id="rId1" Type="http://schemas.openxmlformats.org/officeDocument/2006/relationships/slideLayout" Target="../slideLayouts/slideLayout3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hyperlink" Target="https://wiki.creativecommons.org/wiki/Best_practices_for_attribution"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F0hh1FuMMmA&amp;feature=youtu.be" TargetMode="External"/><Relationship Id="rId2" Type="http://schemas.openxmlformats.org/officeDocument/2006/relationships/hyperlink" Target="https://plato.algonquincollege.com/ac-Library/OER/license-matching-activity/story_html5.html" TargetMode="External"/><Relationship Id="rId1" Type="http://schemas.openxmlformats.org/officeDocument/2006/relationships/slideLayout" Target="../slideLayouts/slideLayout34.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google.com/advanced_search" TargetMode="Externa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22.tmp"/></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flickr.com/search/" TargetMode="Externa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23.tmp"/></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creativecommons.org/"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archive.org/" TargetMode="Externa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25.tmp"/></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openstax.org/" TargetMode="Externa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medpix.nlm.nih.gov/home" TargetMode="Externa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resourcerepository.org/" TargetMode="Externa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plos.org/" TargetMode="Externa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phil.cdc.gov/Default.aspx" TargetMode="Externa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merlot.org/merlot/HealthSciences.htm" TargetMode="Externa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bit.ly/2FqAnlx" TargetMode="External"/><Relationship Id="rId7" Type="http://schemas.openxmlformats.org/officeDocument/2006/relationships/image" Target="../media/image1.emf"/><Relationship Id="rId2" Type="http://schemas.openxmlformats.org/officeDocument/2006/relationships/hyperlink" Target="https://www.oercommons.org/" TargetMode="External"/><Relationship Id="rId1" Type="http://schemas.openxmlformats.org/officeDocument/2006/relationships/slideLayout" Target="../slideLayouts/slideLayout7.xml"/><Relationship Id="rId6" Type="http://schemas.openxmlformats.org/officeDocument/2006/relationships/hyperlink" Target="http://bit.ly/2D94Mmp" TargetMode="External"/><Relationship Id="rId5" Type="http://schemas.openxmlformats.org/officeDocument/2006/relationships/hyperlink" Target="http://bit.ly/2DaJN2r" TargetMode="External"/><Relationship Id="rId4" Type="http://schemas.openxmlformats.org/officeDocument/2006/relationships/hyperlink" Target="http://bit.ly/2D8p8MJ" TargetMode="External"/><Relationship Id="rId9"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ocw.jhsph.edu/index.cfm" TargetMode="Externa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med.libretexts.org/" TargetMode="Externa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hyperlink" Target="https://www.skillscommons.org/" TargetMode="External"/><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hyperlink" Target="http://bit.ly/2FqAnl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learninglab.si.edu/" TargetMode="External"/><Relationship Id="rId2" Type="http://schemas.openxmlformats.org/officeDocument/2006/relationships/hyperlink" Target="https://creativecommons.org/" TargetMode="External"/><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hyperlink" Target="https://open.umich.edu/find/open-educational-resources/pharmacy/pharm-476-principles-research-problem-solving" TargetMode="Externa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oerleb.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hyperlink" Target="https://creativecommons.org/about/history/" TargetMode="External"/><Relationship Id="rId18" Type="http://schemas.openxmlformats.org/officeDocument/2006/relationships/hyperlink" Target="http://www.oeconsortium.org/" TargetMode="External"/><Relationship Id="rId26" Type="http://schemas.openxmlformats.org/officeDocument/2006/relationships/hyperlink" Target="https://en.wikipedia.org/wiki/Massive_open_online_course" TargetMode="External"/><Relationship Id="rId3" Type="http://schemas.openxmlformats.org/officeDocument/2006/relationships/image" Target="../media/image6.jpeg"/><Relationship Id="rId21" Type="http://schemas.openxmlformats.org/officeDocument/2006/relationships/hyperlink" Target="https://www.oercommons.org/" TargetMode="External"/><Relationship Id="rId7" Type="http://schemas.openxmlformats.org/officeDocument/2006/relationships/hyperlink" Target="http://info.merlot.org/merlothelp/topic.htm#t=Who_We_Are.htm" TargetMode="External"/><Relationship Id="rId12" Type="http://schemas.openxmlformats.org/officeDocument/2006/relationships/hyperlink" Target="https://en.wikipedia.org/wiki/History_of_Wikipedia" TargetMode="External"/><Relationship Id="rId17" Type="http://schemas.openxmlformats.org/officeDocument/2006/relationships/hyperlink" Target="https://openedconference.org/2018/" TargetMode="External"/><Relationship Id="rId25" Type="http://schemas.openxmlformats.org/officeDocument/2006/relationships/hyperlink" Target="http://web.archive.org/web/20090221092559/http:/ltc.umanitoba.ca/connectivism/" TargetMode="External"/><Relationship Id="rId33" Type="http://schemas.openxmlformats.org/officeDocument/2006/relationships/image" Target="../media/image4.jpg"/><Relationship Id="rId2" Type="http://schemas.openxmlformats.org/officeDocument/2006/relationships/image" Target="../media/image1.emf"/><Relationship Id="rId16" Type="http://schemas.openxmlformats.org/officeDocument/2006/relationships/hyperlink" Target="https://en.wikipedia.org/wiki/Open_educational_resources" TargetMode="External"/><Relationship Id="rId20" Type="http://schemas.openxmlformats.org/officeDocument/2006/relationships/hyperlink" Target="http://www.capetowndeclaration.org/" TargetMode="External"/><Relationship Id="rId29" Type="http://schemas.openxmlformats.org/officeDocument/2006/relationships/hyperlink" Target="https://oeru.org/" TargetMode="External"/><Relationship Id="rId1" Type="http://schemas.openxmlformats.org/officeDocument/2006/relationships/slideLayout" Target="../slideLayouts/slideLayout34.xml"/><Relationship Id="rId6" Type="http://schemas.openxmlformats.org/officeDocument/2006/relationships/hyperlink" Target="https://webfoundation.org/about/vision/history-of-the-web/" TargetMode="External"/><Relationship Id="rId11" Type="http://schemas.openxmlformats.org/officeDocument/2006/relationships/hyperlink" Target="https://en.wikipedia.org/wiki/Richard_Baraniuk" TargetMode="External"/><Relationship Id="rId24" Type="http://schemas.openxmlformats.org/officeDocument/2006/relationships/hyperlink" Target="http://mitpress.mit.edu/books/opening-education" TargetMode="External"/><Relationship Id="rId32" Type="http://schemas.openxmlformats.org/officeDocument/2006/relationships/hyperlink" Target="http://opening-up.education/wp-content/uploads/2019/12/RECOMMENDATION-CONCERNING-OPEN-EDUCATIONAL-RESOURCES.pdf" TargetMode="External"/><Relationship Id="rId5" Type="http://schemas.openxmlformats.org/officeDocument/2006/relationships/hyperlink" Target="https://en.wikipedia.org/wiki/Free_software_movement" TargetMode="External"/><Relationship Id="rId15" Type="http://schemas.openxmlformats.org/officeDocument/2006/relationships/hyperlink" Target="http://www.budapestopenaccessinitiative.org/read" TargetMode="External"/><Relationship Id="rId23" Type="http://schemas.openxmlformats.org/officeDocument/2006/relationships/hyperlink" Target="http://eci831.wikispaces.com/Session+List" TargetMode="External"/><Relationship Id="rId28" Type="http://schemas.openxmlformats.org/officeDocument/2006/relationships/hyperlink" Target="http://www.unesco.org/new/fileadmin/MULTIMEDIA/HQ/CI/CI/pdf/Events/English_Paris_OER_Declaration.pdf" TargetMode="External"/><Relationship Id="rId10" Type="http://schemas.openxmlformats.org/officeDocument/2006/relationships/hyperlink" Target="http://opencontent.org/openpub/" TargetMode="External"/><Relationship Id="rId19" Type="http://schemas.openxmlformats.org/officeDocument/2006/relationships/hyperlink" Target="http://wikieducator.org/" TargetMode="External"/><Relationship Id="rId31" Type="http://schemas.openxmlformats.org/officeDocument/2006/relationships/hyperlink" Target="https://www.oercongress.org/unesco-oer-recommendation/" TargetMode="External"/><Relationship Id="rId4" Type="http://schemas.openxmlformats.org/officeDocument/2006/relationships/hyperlink" Target="http://www.open.ac.uk/researchprojects/historyofou/story/ousa-brief-history" TargetMode="External"/><Relationship Id="rId9" Type="http://schemas.openxmlformats.org/officeDocument/2006/relationships/hyperlink" Target="https://web.archive.org/web/19981206111937/http:/www.opencontent.org/opl.shtml" TargetMode="External"/><Relationship Id="rId14" Type="http://schemas.openxmlformats.org/officeDocument/2006/relationships/hyperlink" Target="https://ocw.mit.edu/about/our-history/" TargetMode="External"/><Relationship Id="rId22" Type="http://schemas.openxmlformats.org/officeDocument/2006/relationships/hyperlink" Target="http://web.archive.org/web/20070911162731/http:/www.opencontent.org/wiki/index.php?title=Intro_Open_Ed_Syllabus" TargetMode="External"/><Relationship Id="rId27" Type="http://schemas.openxmlformats.org/officeDocument/2006/relationships/hyperlink" Target="https://openstax.org/" TargetMode="External"/><Relationship Id="rId30" Type="http://schemas.openxmlformats.org/officeDocument/2006/relationships/hyperlink" Target="https://www.oercongress.org/" TargetMode="External"/><Relationship Id="rId8" Type="http://schemas.openxmlformats.org/officeDocument/2006/relationships/hyperlink" Target="http://en.wikipedia.org/wiki/Copyright_Term_Extension_Ac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hyperlink" Target="UNESCO_CHAIR/OER%20AMENDED%202020.mp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emf"/><Relationship Id="rId1" Type="http://schemas.openxmlformats.org/officeDocument/2006/relationships/slideLayout" Target="../slideLayouts/slideLayout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3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4.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34.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e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541866" y="1842347"/>
            <a:ext cx="18153857" cy="7369387"/>
          </a:xfrm>
          <a:prstGeom prst="rect">
            <a:avLst/>
          </a:prstGeom>
        </p:spPr>
      </p:pic>
      <p:sp>
        <p:nvSpPr>
          <p:cNvPr id="8" name="TextBox 7"/>
          <p:cNvSpPr txBox="1"/>
          <p:nvPr/>
        </p:nvSpPr>
        <p:spPr>
          <a:xfrm>
            <a:off x="433494" y="4081318"/>
            <a:ext cx="11945149" cy="2797561"/>
          </a:xfrm>
          <a:prstGeom prst="rect">
            <a:avLst/>
          </a:prstGeom>
          <a:noFill/>
        </p:spPr>
        <p:txBody>
          <a:bodyPr wrap="square" rtlCol="0" anchor="ctr">
            <a:spAutoFit/>
          </a:bodyPr>
          <a:lstStyle/>
          <a:p>
            <a:pPr algn="r">
              <a:lnSpc>
                <a:spcPct val="80000"/>
              </a:lnSpc>
            </a:pPr>
            <a:r>
              <a:rPr lang="en-US" sz="6827" b="1" dirty="0">
                <a:solidFill>
                  <a:schemeClr val="bg1"/>
                </a:solidFill>
              </a:rPr>
              <a:t>Open Education in Health Programs</a:t>
            </a:r>
          </a:p>
          <a:p>
            <a:pPr algn="r">
              <a:lnSpc>
                <a:spcPct val="50000"/>
              </a:lnSpc>
            </a:pPr>
            <a:endParaRPr lang="en-US" sz="5120" dirty="0">
              <a:solidFill>
                <a:schemeClr val="bg1"/>
              </a:solidFill>
            </a:endParaRPr>
          </a:p>
          <a:p>
            <a:pPr algn="r">
              <a:lnSpc>
                <a:spcPct val="80000"/>
              </a:lnSpc>
            </a:pPr>
            <a:r>
              <a:rPr lang="en-US" sz="5120" dirty="0">
                <a:solidFill>
                  <a:schemeClr val="bg1"/>
                </a:solidFill>
              </a:rPr>
              <a:t>March 05,2020</a:t>
            </a:r>
          </a:p>
        </p:txBody>
      </p:sp>
      <p:cxnSp>
        <p:nvCxnSpPr>
          <p:cNvPr id="7" name="Straight Connector 6"/>
          <p:cNvCxnSpPr/>
          <p:nvPr/>
        </p:nvCxnSpPr>
        <p:spPr>
          <a:xfrm>
            <a:off x="2167467" y="6816459"/>
            <a:ext cx="1007872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33494" y="7605585"/>
            <a:ext cx="11945149" cy="1072922"/>
          </a:xfrm>
          <a:prstGeom prst="rect">
            <a:avLst/>
          </a:prstGeom>
          <a:noFill/>
        </p:spPr>
        <p:txBody>
          <a:bodyPr wrap="square" rtlCol="0" anchor="ctr">
            <a:spAutoFit/>
          </a:bodyPr>
          <a:lstStyle/>
          <a:p>
            <a:pPr algn="r">
              <a:lnSpc>
                <a:spcPct val="80000"/>
              </a:lnSpc>
            </a:pPr>
            <a:r>
              <a:rPr lang="en-US" sz="2844" b="1" dirty="0">
                <a:solidFill>
                  <a:schemeClr val="bg1"/>
                </a:solidFill>
              </a:rPr>
              <a:t>Dr. FAWZI BAROUD</a:t>
            </a:r>
          </a:p>
          <a:p>
            <a:pPr algn="r">
              <a:lnSpc>
                <a:spcPct val="80000"/>
              </a:lnSpc>
            </a:pPr>
            <a:r>
              <a:rPr lang="en-US" sz="2276" b="1" dirty="0">
                <a:solidFill>
                  <a:schemeClr val="bg1"/>
                </a:solidFill>
              </a:rPr>
              <a:t>A. Vice President Information Technology</a:t>
            </a:r>
          </a:p>
          <a:p>
            <a:pPr algn="r"/>
            <a:r>
              <a:rPr lang="en-US" sz="2276" dirty="0">
                <a:solidFill>
                  <a:schemeClr val="bg1"/>
                </a:solidFill>
              </a:rPr>
              <a:t>UNESCO Chair in OER</a:t>
            </a:r>
          </a:p>
        </p:txBody>
      </p:sp>
    </p:spTree>
    <p:extLst>
      <p:ext uri="{BB962C8B-B14F-4D97-AF65-F5344CB8AC3E}">
        <p14:creationId xmlns:p14="http://schemas.microsoft.com/office/powerpoint/2010/main" val="25642233"/>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0240" y="3034454"/>
            <a:ext cx="9428480" cy="7401770"/>
          </a:xfrm>
          <a:prstGeom prst="rect">
            <a:avLst/>
          </a:prstGeom>
          <a:noFill/>
        </p:spPr>
        <p:txBody>
          <a:bodyPr wrap="square" rtlCol="0">
            <a:spAutoFit/>
          </a:bodyPr>
          <a:lstStyle/>
          <a:p>
            <a:pPr fontAlgn="ctr"/>
            <a:r>
              <a:rPr lang="en-US" sz="2844" b="1" dirty="0"/>
              <a:t>Retain</a:t>
            </a:r>
            <a:r>
              <a:rPr lang="en-US" sz="2844" dirty="0"/>
              <a:t> - the right to make, own, and control copies of the content (e.g., download, duplicate, store, and manage)</a:t>
            </a:r>
          </a:p>
          <a:p>
            <a:pPr fontAlgn="ctr"/>
            <a:r>
              <a:rPr lang="en-US" sz="2844" b="1" dirty="0"/>
              <a:t>Reuse</a:t>
            </a:r>
            <a:r>
              <a:rPr lang="en-US" sz="2844" dirty="0"/>
              <a:t> - the right to use the content in a wide range of ways (e.g., in a class, in a study group, on a website, in a video)</a:t>
            </a:r>
          </a:p>
          <a:p>
            <a:pPr fontAlgn="ctr"/>
            <a:r>
              <a:rPr lang="en-US" sz="2844" b="1" dirty="0"/>
              <a:t>Revise</a:t>
            </a:r>
            <a:r>
              <a:rPr lang="en-US" sz="2844" dirty="0"/>
              <a:t> - the right to adapt, adjust, modify, or alter the content itself (e.g., translate the content into another language)</a:t>
            </a:r>
          </a:p>
          <a:p>
            <a:pPr fontAlgn="ctr"/>
            <a:r>
              <a:rPr lang="en-US" sz="2844" b="1" dirty="0"/>
              <a:t>Remix</a:t>
            </a:r>
            <a:r>
              <a:rPr lang="en-US" sz="2844" dirty="0"/>
              <a:t> - the right to combine the original or revised content with other open content to create something new (e.g., incorporate the content into a mashup)</a:t>
            </a:r>
          </a:p>
          <a:p>
            <a:pPr fontAlgn="ctr"/>
            <a:r>
              <a:rPr lang="en-US" sz="2844" b="1" dirty="0"/>
              <a:t>Redistribute</a:t>
            </a:r>
            <a:r>
              <a:rPr lang="en-US" sz="2844" dirty="0"/>
              <a:t> - the right to share copies of the original content, your revisions, or your remixes with others (e.g., give a copy of the content to a friend)</a:t>
            </a:r>
          </a:p>
          <a:p>
            <a:pPr marL="406394" indent="-406394" defTabSz="1300460">
              <a:buFont typeface="Wingdings" panose="05000000000000000000" pitchFamily="2" charset="2"/>
              <a:buChar char="ü"/>
              <a:defRPr/>
            </a:pPr>
            <a:endParaRPr lang="en-CA" sz="2844" b="1" kern="1200" dirty="0">
              <a:solidFill>
                <a:prstClr val="black"/>
              </a:solidFill>
            </a:endParaRPr>
          </a:p>
          <a:p>
            <a:pPr marL="406394" lvl="1" indent="-406394" defTabSz="1300460">
              <a:buFont typeface="Wingdings" panose="05000000000000000000" pitchFamily="2" charset="2"/>
              <a:buChar char="ü"/>
              <a:defRPr/>
            </a:pPr>
            <a:endParaRPr lang="en-US" sz="2560" b="1" kern="1200" dirty="0">
              <a:solidFill>
                <a:prstClr val="black"/>
              </a:solidFill>
              <a:latin typeface="Calibri"/>
              <a:ea typeface="+mn-ea"/>
              <a:cs typeface="+mn-cs"/>
            </a:endParaRPr>
          </a:p>
          <a:p>
            <a:pPr defTabSz="1300460">
              <a:defRPr/>
            </a:pPr>
            <a:endParaRPr lang="en-US" sz="2276" b="1" kern="1200" dirty="0">
              <a:solidFill>
                <a:prstClr val="black"/>
              </a:solidFill>
              <a:latin typeface="Calibri"/>
              <a:ea typeface="+mn-ea"/>
              <a:cs typeface="+mn-cs"/>
            </a:endParaRPr>
          </a:p>
        </p:txBody>
      </p:sp>
      <p:sp>
        <p:nvSpPr>
          <p:cNvPr id="4" name="Title 1"/>
          <p:cNvSpPr txBox="1">
            <a:spLocks/>
          </p:cNvSpPr>
          <p:nvPr/>
        </p:nvSpPr>
        <p:spPr>
          <a:xfrm>
            <a:off x="650241" y="1410057"/>
            <a:ext cx="10528269" cy="140644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300460" fontAlgn="base">
              <a:lnSpc>
                <a:spcPct val="70000"/>
              </a:lnSpc>
              <a:spcAft>
                <a:spcPct val="0"/>
              </a:spcAft>
              <a:defRPr/>
            </a:pPr>
            <a:r>
              <a:rPr lang="en-US" sz="3982" b="1" dirty="0">
                <a:solidFill>
                  <a:srgbClr val="FF0000"/>
                </a:solidFill>
                <a:latin typeface="Arial"/>
                <a:cs typeface="Arial"/>
              </a:rPr>
              <a:t>Open</a:t>
            </a:r>
            <a:r>
              <a:rPr lang="en-US" sz="3982" b="1" u="sng" dirty="0">
                <a:solidFill>
                  <a:srgbClr val="FF0000"/>
                </a:solidFill>
                <a:latin typeface="Arial"/>
                <a:cs typeface="Arial"/>
              </a:rPr>
              <a:t> </a:t>
            </a:r>
          </a:p>
          <a:p>
            <a:pPr defTabSz="1300460" fontAlgn="base">
              <a:lnSpc>
                <a:spcPct val="70000"/>
              </a:lnSpc>
              <a:spcAft>
                <a:spcPct val="0"/>
              </a:spcAft>
              <a:defRPr/>
            </a:pPr>
            <a:endParaRPr lang="en-US" sz="3982" b="1" u="sng" dirty="0">
              <a:solidFill>
                <a:srgbClr val="005EB8"/>
              </a:solidFill>
              <a:latin typeface="Arial"/>
              <a:cs typeface="Arial"/>
            </a:endParaRPr>
          </a:p>
          <a:p>
            <a:pPr defTabSz="1300460" fontAlgn="base">
              <a:lnSpc>
                <a:spcPct val="70000"/>
              </a:lnSpc>
              <a:spcAft>
                <a:spcPct val="0"/>
              </a:spcAft>
              <a:defRPr/>
            </a:pPr>
            <a:r>
              <a:rPr lang="en-US" sz="2844" b="1" u="sng" dirty="0">
                <a:solidFill>
                  <a:srgbClr val="005EB8"/>
                </a:solidFill>
                <a:latin typeface="Arial"/>
                <a:cs typeface="Arial"/>
              </a:rPr>
              <a:t>FREE + Permissions: 5Rs</a:t>
            </a:r>
          </a:p>
          <a:p>
            <a:pPr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cxnSp>
        <p:nvCxnSpPr>
          <p:cNvPr id="13" name="Straight Connector 12"/>
          <p:cNvCxnSpPr/>
          <p:nvPr/>
        </p:nvCxnSpPr>
        <p:spPr>
          <a:xfrm>
            <a:off x="2817707"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0" y="0"/>
            <a:ext cx="2829926" cy="1684480"/>
          </a:xfrm>
          <a:prstGeom prst="rect">
            <a:avLst/>
          </a:prstGeom>
        </p:spPr>
      </p:pic>
      <p:pic>
        <p:nvPicPr>
          <p:cNvPr id="2" name="Picture 1"/>
          <p:cNvPicPr>
            <a:picLocks noChangeAspect="1"/>
          </p:cNvPicPr>
          <p:nvPr/>
        </p:nvPicPr>
        <p:blipFill>
          <a:blip r:embed="rId3"/>
          <a:stretch>
            <a:fillRect/>
          </a:stretch>
        </p:blipFill>
        <p:spPr>
          <a:xfrm>
            <a:off x="10982980" y="108374"/>
            <a:ext cx="1913446" cy="9536853"/>
          </a:xfrm>
          <a:prstGeom prst="rect">
            <a:avLst/>
          </a:prstGeom>
        </p:spPr>
      </p:pic>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4">
            <a:extLst>
              <a:ext uri="{28A0092B-C50C-407E-A947-70E740481C1C}">
                <a14:useLocalDpi xmlns:a14="http://schemas.microsoft.com/office/drawing/2010/main" val="0"/>
              </a:ext>
            </a:extLst>
          </a:blip>
          <a:srcRect l="74167" b="75185"/>
          <a:stretch/>
        </p:blipFill>
        <p:spPr>
          <a:xfrm>
            <a:off x="8229600" y="-19580"/>
            <a:ext cx="2683934" cy="1983291"/>
          </a:xfrm>
          <a:prstGeom prst="rect">
            <a:avLst/>
          </a:prstGeom>
        </p:spPr>
      </p:pic>
      <p:sp>
        <p:nvSpPr>
          <p:cNvPr id="5" name="Rectangle 4"/>
          <p:cNvSpPr/>
          <p:nvPr/>
        </p:nvSpPr>
        <p:spPr>
          <a:xfrm>
            <a:off x="2899372" y="711882"/>
            <a:ext cx="5475666" cy="392800"/>
          </a:xfrm>
          <a:prstGeom prst="rect">
            <a:avLst/>
          </a:prstGeom>
        </p:spPr>
        <p:txBody>
          <a:bodyPr wrap="none">
            <a:spAutoFit/>
          </a:bodyPr>
          <a:lstStyle/>
          <a:p>
            <a:pPr>
              <a:lnSpc>
                <a:spcPct val="80000"/>
              </a:lnSpc>
            </a:pPr>
            <a:r>
              <a:rPr lang="en-US" sz="2400" b="1" kern="1200" dirty="0">
                <a:solidFill>
                  <a:srgbClr val="4F81BD"/>
                </a:solidFill>
                <a:latin typeface="Calibri"/>
                <a:cs typeface="Arial" pitchFamily="34" charset="0"/>
              </a:rPr>
              <a:t>OPEN EDUCATION IN HEALTH PROGRAMS</a:t>
            </a:r>
            <a:endParaRPr lang="en-US" sz="2400" b="1" dirty="0">
              <a:solidFill>
                <a:srgbClr val="333F48"/>
              </a:solidFill>
            </a:endParaRPr>
          </a:p>
        </p:txBody>
      </p:sp>
    </p:spTree>
    <p:extLst>
      <p:ext uri="{BB962C8B-B14F-4D97-AF65-F5344CB8AC3E}">
        <p14:creationId xmlns:p14="http://schemas.microsoft.com/office/powerpoint/2010/main" val="240499049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130" y="2329297"/>
            <a:ext cx="10078720" cy="7417415"/>
          </a:xfrm>
          <a:prstGeom prst="rect">
            <a:avLst/>
          </a:prstGeom>
          <a:noFill/>
        </p:spPr>
        <p:txBody>
          <a:bodyPr wrap="square" rtlCol="0">
            <a:spAutoFit/>
          </a:bodyPr>
          <a:lstStyle/>
          <a:p>
            <a:pPr algn="r" rtl="1"/>
            <a:r>
              <a:rPr lang="en-US" sz="2800" b="1" dirty="0" err="1">
                <a:solidFill>
                  <a:schemeClr val="bg2">
                    <a:lumMod val="10000"/>
                  </a:schemeClr>
                </a:solidFill>
              </a:rPr>
              <a:t>الاحتفاظ</a:t>
            </a:r>
            <a:r>
              <a:rPr lang="en-US" sz="2800" b="1" dirty="0">
                <a:solidFill>
                  <a:schemeClr val="bg2">
                    <a:lumMod val="10000"/>
                  </a:schemeClr>
                </a:solidFill>
              </a:rPr>
              <a:t> (</a:t>
            </a:r>
            <a:r>
              <a:rPr lang="en-US" sz="2400" b="1" dirty="0">
                <a:solidFill>
                  <a:schemeClr val="bg2">
                    <a:lumMod val="10000"/>
                  </a:schemeClr>
                </a:solidFill>
              </a:rPr>
              <a:t>Retain)</a:t>
            </a:r>
            <a:r>
              <a:rPr lang="en-US" sz="2800" b="1" dirty="0">
                <a:solidFill>
                  <a:schemeClr val="bg2">
                    <a:lumMod val="10000"/>
                  </a:schemeClr>
                </a:solidFill>
              </a:rPr>
              <a:t> </a:t>
            </a:r>
            <a:r>
              <a:rPr lang="ar-LB" sz="2800" b="1" dirty="0">
                <a:solidFill>
                  <a:schemeClr val="bg2">
                    <a:lumMod val="10000"/>
                  </a:schemeClr>
                </a:solidFill>
              </a:rPr>
              <a:t/>
            </a:r>
            <a:br>
              <a:rPr lang="ar-LB" sz="2800" b="1" dirty="0">
                <a:solidFill>
                  <a:schemeClr val="bg2">
                    <a:lumMod val="10000"/>
                  </a:schemeClr>
                </a:solidFill>
              </a:rPr>
            </a:br>
            <a:r>
              <a:rPr lang="en-US" sz="2800" dirty="0" err="1">
                <a:solidFill>
                  <a:schemeClr val="bg2">
                    <a:lumMod val="10000"/>
                  </a:schemeClr>
                </a:solidFill>
              </a:rPr>
              <a:t>الحق</a:t>
            </a:r>
            <a:r>
              <a:rPr lang="en-US" sz="2800" dirty="0">
                <a:solidFill>
                  <a:schemeClr val="bg2">
                    <a:lumMod val="10000"/>
                  </a:schemeClr>
                </a:solidFill>
              </a:rPr>
              <a:t> </a:t>
            </a:r>
            <a:r>
              <a:rPr lang="en-US" sz="2800" dirty="0" err="1">
                <a:solidFill>
                  <a:schemeClr val="bg2">
                    <a:lumMod val="10000"/>
                  </a:schemeClr>
                </a:solidFill>
              </a:rPr>
              <a:t>في</a:t>
            </a:r>
            <a:r>
              <a:rPr lang="en-US" sz="2800" dirty="0">
                <a:solidFill>
                  <a:schemeClr val="bg2">
                    <a:lumMod val="10000"/>
                  </a:schemeClr>
                </a:solidFill>
              </a:rPr>
              <a:t> </a:t>
            </a:r>
            <a:r>
              <a:rPr lang="ar-LB" sz="2800" dirty="0">
                <a:solidFill>
                  <a:schemeClr val="bg2">
                    <a:lumMod val="10000"/>
                  </a:schemeClr>
                </a:solidFill>
              </a:rPr>
              <a:t>انتاج،</a:t>
            </a:r>
            <a:r>
              <a:rPr lang="en-US" sz="2800" dirty="0">
                <a:solidFill>
                  <a:schemeClr val="bg2">
                    <a:lumMod val="10000"/>
                  </a:schemeClr>
                </a:solidFill>
              </a:rPr>
              <a:t> </a:t>
            </a:r>
            <a:r>
              <a:rPr lang="en-US" sz="2800" dirty="0" err="1">
                <a:solidFill>
                  <a:schemeClr val="bg2">
                    <a:lumMod val="10000"/>
                  </a:schemeClr>
                </a:solidFill>
              </a:rPr>
              <a:t>امتلاك</a:t>
            </a:r>
            <a:r>
              <a:rPr lang="ar-LB" sz="2800" dirty="0">
                <a:solidFill>
                  <a:schemeClr val="bg2">
                    <a:lumMod val="10000"/>
                  </a:schemeClr>
                </a:solidFill>
              </a:rPr>
              <a:t>،</a:t>
            </a:r>
            <a:r>
              <a:rPr lang="en-US" sz="2800" dirty="0">
                <a:solidFill>
                  <a:schemeClr val="bg2">
                    <a:lumMod val="10000"/>
                  </a:schemeClr>
                </a:solidFill>
              </a:rPr>
              <a:t> </a:t>
            </a:r>
            <a:r>
              <a:rPr lang="en-US" sz="2800" dirty="0" err="1">
                <a:solidFill>
                  <a:schemeClr val="bg2">
                    <a:lumMod val="10000"/>
                  </a:schemeClr>
                </a:solidFill>
              </a:rPr>
              <a:t>والتحكم</a:t>
            </a:r>
            <a:r>
              <a:rPr lang="en-US" sz="2800" dirty="0">
                <a:solidFill>
                  <a:schemeClr val="bg2">
                    <a:lumMod val="10000"/>
                  </a:schemeClr>
                </a:solidFill>
              </a:rPr>
              <a:t> </a:t>
            </a:r>
            <a:r>
              <a:rPr lang="en-US" sz="2800" dirty="0" err="1">
                <a:solidFill>
                  <a:schemeClr val="bg2">
                    <a:lumMod val="10000"/>
                  </a:schemeClr>
                </a:solidFill>
              </a:rPr>
              <a:t>في</a:t>
            </a:r>
            <a:r>
              <a:rPr lang="en-US" sz="2800" dirty="0">
                <a:solidFill>
                  <a:schemeClr val="bg2">
                    <a:lumMod val="10000"/>
                  </a:schemeClr>
                </a:solidFill>
              </a:rPr>
              <a:t> </a:t>
            </a:r>
            <a:r>
              <a:rPr lang="en-US" sz="2800" dirty="0" err="1">
                <a:solidFill>
                  <a:schemeClr val="bg2">
                    <a:lumMod val="10000"/>
                  </a:schemeClr>
                </a:solidFill>
              </a:rPr>
              <a:t>نسخ</a:t>
            </a:r>
            <a:r>
              <a:rPr lang="en-US" sz="2800" dirty="0">
                <a:solidFill>
                  <a:schemeClr val="bg2">
                    <a:lumMod val="10000"/>
                  </a:schemeClr>
                </a:solidFill>
              </a:rPr>
              <a:t> </a:t>
            </a:r>
            <a:r>
              <a:rPr lang="ar-LB" sz="2800" dirty="0">
                <a:solidFill>
                  <a:schemeClr val="bg2">
                    <a:lumMod val="10000"/>
                  </a:schemeClr>
                </a:solidFill>
              </a:rPr>
              <a:t>مستلة من</a:t>
            </a:r>
            <a:r>
              <a:rPr lang="en-US" sz="2800" dirty="0">
                <a:solidFill>
                  <a:schemeClr val="bg2">
                    <a:lumMod val="10000"/>
                  </a:schemeClr>
                </a:solidFill>
              </a:rPr>
              <a:t> </a:t>
            </a:r>
            <a:r>
              <a:rPr lang="en-US" sz="2800" dirty="0" err="1">
                <a:solidFill>
                  <a:schemeClr val="bg2">
                    <a:lumMod val="10000"/>
                  </a:schemeClr>
                </a:solidFill>
              </a:rPr>
              <a:t>المحتوى</a:t>
            </a:r>
            <a:r>
              <a:rPr lang="ar-LB" sz="2800" dirty="0">
                <a:solidFill>
                  <a:schemeClr val="bg2">
                    <a:lumMod val="10000"/>
                  </a:schemeClr>
                </a:solidFill>
              </a:rPr>
              <a:t> الاصلي</a:t>
            </a:r>
            <a:br>
              <a:rPr lang="ar-LB" sz="2800" dirty="0">
                <a:solidFill>
                  <a:schemeClr val="bg2">
                    <a:lumMod val="10000"/>
                  </a:schemeClr>
                </a:solidFill>
              </a:rPr>
            </a:br>
            <a:endParaRPr lang="en-US" sz="2800" dirty="0">
              <a:solidFill>
                <a:schemeClr val="bg2">
                  <a:lumMod val="10000"/>
                </a:schemeClr>
              </a:solidFill>
            </a:endParaRPr>
          </a:p>
          <a:p>
            <a:pPr algn="r" rtl="1"/>
            <a:r>
              <a:rPr lang="en-US" sz="2800" b="1" dirty="0" err="1">
                <a:solidFill>
                  <a:schemeClr val="bg2">
                    <a:lumMod val="10000"/>
                  </a:schemeClr>
                </a:solidFill>
              </a:rPr>
              <a:t>إعادة</a:t>
            </a:r>
            <a:r>
              <a:rPr lang="en-US" sz="2800" b="1" dirty="0">
                <a:solidFill>
                  <a:schemeClr val="bg2">
                    <a:lumMod val="10000"/>
                  </a:schemeClr>
                </a:solidFill>
              </a:rPr>
              <a:t> </a:t>
            </a:r>
            <a:r>
              <a:rPr lang="en-US" sz="2800" b="1" dirty="0" err="1">
                <a:solidFill>
                  <a:schemeClr val="bg2">
                    <a:lumMod val="10000"/>
                  </a:schemeClr>
                </a:solidFill>
              </a:rPr>
              <a:t>الاستخدام</a:t>
            </a:r>
            <a:r>
              <a:rPr lang="en-US" sz="2800" dirty="0">
                <a:solidFill>
                  <a:schemeClr val="bg2">
                    <a:lumMod val="10000"/>
                  </a:schemeClr>
                </a:solidFill>
              </a:rPr>
              <a:t> </a:t>
            </a:r>
            <a:r>
              <a:rPr lang="en-US" sz="2400" b="1" dirty="0">
                <a:solidFill>
                  <a:schemeClr val="bg2">
                    <a:lumMod val="10000"/>
                  </a:schemeClr>
                </a:solidFill>
              </a:rPr>
              <a:t>(Reuse) </a:t>
            </a:r>
            <a:r>
              <a:rPr lang="ar-LB" sz="2400" b="1" dirty="0">
                <a:solidFill>
                  <a:schemeClr val="bg2">
                    <a:lumMod val="10000"/>
                  </a:schemeClr>
                </a:solidFill>
              </a:rPr>
              <a:t/>
            </a:r>
            <a:br>
              <a:rPr lang="ar-LB" sz="2400" b="1" dirty="0">
                <a:solidFill>
                  <a:schemeClr val="bg2">
                    <a:lumMod val="10000"/>
                  </a:schemeClr>
                </a:solidFill>
              </a:rPr>
            </a:br>
            <a:r>
              <a:rPr lang="en-US" sz="2800" dirty="0" err="1">
                <a:solidFill>
                  <a:schemeClr val="bg2">
                    <a:lumMod val="10000"/>
                  </a:schemeClr>
                </a:solidFill>
              </a:rPr>
              <a:t>الحق</a:t>
            </a:r>
            <a:r>
              <a:rPr lang="en-US" sz="2800" dirty="0">
                <a:solidFill>
                  <a:schemeClr val="bg2">
                    <a:lumMod val="10000"/>
                  </a:schemeClr>
                </a:solidFill>
              </a:rPr>
              <a:t> </a:t>
            </a:r>
            <a:r>
              <a:rPr lang="en-US" sz="2800" dirty="0" err="1">
                <a:solidFill>
                  <a:schemeClr val="bg2">
                    <a:lumMod val="10000"/>
                  </a:schemeClr>
                </a:solidFill>
              </a:rPr>
              <a:t>في</a:t>
            </a:r>
            <a:r>
              <a:rPr lang="en-US" sz="2800" dirty="0">
                <a:solidFill>
                  <a:schemeClr val="bg2">
                    <a:lumMod val="10000"/>
                  </a:schemeClr>
                </a:solidFill>
              </a:rPr>
              <a:t> </a:t>
            </a:r>
            <a:r>
              <a:rPr lang="ar-LB" sz="2800" dirty="0">
                <a:solidFill>
                  <a:schemeClr val="bg2">
                    <a:lumMod val="10000"/>
                  </a:schemeClr>
                </a:solidFill>
              </a:rPr>
              <a:t>اعادة </a:t>
            </a:r>
            <a:r>
              <a:rPr lang="en-US" sz="2800" dirty="0" err="1">
                <a:solidFill>
                  <a:schemeClr val="bg2">
                    <a:lumMod val="10000"/>
                  </a:schemeClr>
                </a:solidFill>
              </a:rPr>
              <a:t>استخدام</a:t>
            </a:r>
            <a:r>
              <a:rPr lang="en-US" sz="2800" dirty="0">
                <a:solidFill>
                  <a:schemeClr val="bg2">
                    <a:lumMod val="10000"/>
                  </a:schemeClr>
                </a:solidFill>
              </a:rPr>
              <a:t> </a:t>
            </a:r>
            <a:r>
              <a:rPr lang="en-US" sz="2800" dirty="0" err="1">
                <a:solidFill>
                  <a:schemeClr val="bg2">
                    <a:lumMod val="10000"/>
                  </a:schemeClr>
                </a:solidFill>
              </a:rPr>
              <a:t>المحتوى</a:t>
            </a:r>
            <a:r>
              <a:rPr lang="en-US" sz="2800" dirty="0">
                <a:solidFill>
                  <a:schemeClr val="bg2">
                    <a:lumMod val="10000"/>
                  </a:schemeClr>
                </a:solidFill>
              </a:rPr>
              <a:t> </a:t>
            </a:r>
            <a:r>
              <a:rPr lang="ar-LB" sz="2800" dirty="0">
                <a:solidFill>
                  <a:schemeClr val="bg2">
                    <a:lumMod val="10000"/>
                  </a:schemeClr>
                </a:solidFill>
              </a:rPr>
              <a:t>بعدّة طرق منها</a:t>
            </a:r>
            <a:r>
              <a:rPr lang="en-US" sz="2800" dirty="0">
                <a:solidFill>
                  <a:schemeClr val="bg2">
                    <a:lumMod val="10000"/>
                  </a:schemeClr>
                </a:solidFill>
              </a:rPr>
              <a:t> </a:t>
            </a:r>
            <a:r>
              <a:rPr lang="ar-LB" sz="2800" dirty="0">
                <a:solidFill>
                  <a:schemeClr val="bg2">
                    <a:lumMod val="10000"/>
                  </a:schemeClr>
                </a:solidFill>
              </a:rPr>
              <a:t>داخل الصف، في مجموعات دراسية، على الموقع الالكتروني، أو </a:t>
            </a:r>
            <a:r>
              <a:rPr lang="en-US" sz="2800" dirty="0" err="1">
                <a:solidFill>
                  <a:schemeClr val="bg2">
                    <a:lumMod val="10000"/>
                  </a:schemeClr>
                </a:solidFill>
              </a:rPr>
              <a:t>في</a:t>
            </a:r>
            <a:r>
              <a:rPr lang="en-US" sz="2800" dirty="0">
                <a:solidFill>
                  <a:schemeClr val="bg2">
                    <a:lumMod val="10000"/>
                  </a:schemeClr>
                </a:solidFill>
              </a:rPr>
              <a:t> </a:t>
            </a:r>
            <a:r>
              <a:rPr lang="en-US" sz="2800" dirty="0" err="1">
                <a:solidFill>
                  <a:schemeClr val="bg2">
                    <a:lumMod val="10000"/>
                  </a:schemeClr>
                </a:solidFill>
              </a:rPr>
              <a:t>مقطع</a:t>
            </a:r>
            <a:r>
              <a:rPr lang="en-US" sz="2800" dirty="0">
                <a:solidFill>
                  <a:schemeClr val="bg2">
                    <a:lumMod val="10000"/>
                  </a:schemeClr>
                </a:solidFill>
              </a:rPr>
              <a:t> </a:t>
            </a:r>
            <a:r>
              <a:rPr lang="en-US" sz="2800" dirty="0" err="1">
                <a:solidFill>
                  <a:schemeClr val="bg2">
                    <a:lumMod val="10000"/>
                  </a:schemeClr>
                </a:solidFill>
              </a:rPr>
              <a:t>فيديو</a:t>
            </a:r>
            <a:endParaRPr lang="en-US" sz="2800" dirty="0">
              <a:solidFill>
                <a:schemeClr val="bg2">
                  <a:lumMod val="10000"/>
                </a:schemeClr>
              </a:solidFill>
            </a:endParaRPr>
          </a:p>
          <a:p>
            <a:pPr algn="r" rtl="1"/>
            <a:r>
              <a:rPr lang="en-US" sz="2800" dirty="0">
                <a:solidFill>
                  <a:schemeClr val="bg2">
                    <a:lumMod val="10000"/>
                  </a:schemeClr>
                </a:solidFill>
              </a:rPr>
              <a:t/>
            </a:r>
            <a:br>
              <a:rPr lang="en-US" sz="2800" dirty="0">
                <a:solidFill>
                  <a:schemeClr val="bg2">
                    <a:lumMod val="10000"/>
                  </a:schemeClr>
                </a:solidFill>
              </a:rPr>
            </a:br>
            <a:r>
              <a:rPr lang="en-US" sz="2800" b="1" dirty="0" err="1">
                <a:solidFill>
                  <a:schemeClr val="bg2">
                    <a:lumMod val="10000"/>
                  </a:schemeClr>
                </a:solidFill>
              </a:rPr>
              <a:t>المراجعة</a:t>
            </a:r>
            <a:r>
              <a:rPr lang="en-US" sz="2800" dirty="0">
                <a:solidFill>
                  <a:schemeClr val="bg2">
                    <a:lumMod val="10000"/>
                  </a:schemeClr>
                </a:solidFill>
              </a:rPr>
              <a:t> </a:t>
            </a:r>
            <a:r>
              <a:rPr lang="en-US" sz="2400" b="1" dirty="0">
                <a:solidFill>
                  <a:schemeClr val="bg2">
                    <a:lumMod val="10000"/>
                  </a:schemeClr>
                </a:solidFill>
              </a:rPr>
              <a:t>(Revise)</a:t>
            </a:r>
            <a:r>
              <a:rPr lang="ar-LB" sz="2400" b="1" dirty="0">
                <a:solidFill>
                  <a:schemeClr val="bg2">
                    <a:lumMod val="10000"/>
                  </a:schemeClr>
                </a:solidFill>
              </a:rPr>
              <a:t/>
            </a:r>
            <a:br>
              <a:rPr lang="ar-LB" sz="2400" b="1" dirty="0">
                <a:solidFill>
                  <a:schemeClr val="bg2">
                    <a:lumMod val="10000"/>
                  </a:schemeClr>
                </a:solidFill>
              </a:rPr>
            </a:br>
            <a:r>
              <a:rPr lang="en-US" sz="2800" dirty="0" err="1">
                <a:solidFill>
                  <a:schemeClr val="bg2">
                    <a:lumMod val="10000"/>
                  </a:schemeClr>
                </a:solidFill>
              </a:rPr>
              <a:t>الحق</a:t>
            </a:r>
            <a:r>
              <a:rPr lang="en-US" sz="2800" dirty="0">
                <a:solidFill>
                  <a:schemeClr val="bg2">
                    <a:lumMod val="10000"/>
                  </a:schemeClr>
                </a:solidFill>
              </a:rPr>
              <a:t> </a:t>
            </a:r>
            <a:r>
              <a:rPr lang="en-US" sz="2800" dirty="0" err="1">
                <a:solidFill>
                  <a:schemeClr val="bg2">
                    <a:lumMod val="10000"/>
                  </a:schemeClr>
                </a:solidFill>
              </a:rPr>
              <a:t>في</a:t>
            </a:r>
            <a:r>
              <a:rPr lang="en-US" sz="2800" dirty="0">
                <a:solidFill>
                  <a:schemeClr val="bg2">
                    <a:lumMod val="10000"/>
                  </a:schemeClr>
                </a:solidFill>
              </a:rPr>
              <a:t> </a:t>
            </a:r>
            <a:r>
              <a:rPr lang="en-US" sz="2800" dirty="0" err="1">
                <a:solidFill>
                  <a:schemeClr val="bg2">
                    <a:lumMod val="10000"/>
                  </a:schemeClr>
                </a:solidFill>
              </a:rPr>
              <a:t>تكييف</a:t>
            </a:r>
            <a:r>
              <a:rPr lang="en-US" sz="2800" dirty="0">
                <a:solidFill>
                  <a:schemeClr val="bg2">
                    <a:lumMod val="10000"/>
                  </a:schemeClr>
                </a:solidFill>
              </a:rPr>
              <a:t> </a:t>
            </a:r>
            <a:r>
              <a:rPr lang="en-US" sz="2800" dirty="0" err="1">
                <a:solidFill>
                  <a:schemeClr val="bg2">
                    <a:lumMod val="10000"/>
                  </a:schemeClr>
                </a:solidFill>
              </a:rPr>
              <a:t>المحتوى</a:t>
            </a:r>
            <a:r>
              <a:rPr lang="en-US" sz="2800" dirty="0">
                <a:solidFill>
                  <a:schemeClr val="bg2">
                    <a:lumMod val="10000"/>
                  </a:schemeClr>
                </a:solidFill>
              </a:rPr>
              <a:t> </a:t>
            </a:r>
            <a:r>
              <a:rPr lang="ar-LB" sz="2800" dirty="0">
                <a:solidFill>
                  <a:schemeClr val="bg2">
                    <a:lumMod val="10000"/>
                  </a:schemeClr>
                </a:solidFill>
              </a:rPr>
              <a:t>بما في ذلك</a:t>
            </a:r>
            <a:r>
              <a:rPr lang="en-US" sz="2800" dirty="0">
                <a:solidFill>
                  <a:schemeClr val="bg2">
                    <a:lumMod val="10000"/>
                  </a:schemeClr>
                </a:solidFill>
              </a:rPr>
              <a:t> </a:t>
            </a:r>
            <a:r>
              <a:rPr lang="en-US" sz="2800" dirty="0" err="1">
                <a:solidFill>
                  <a:schemeClr val="bg2">
                    <a:lumMod val="10000"/>
                  </a:schemeClr>
                </a:solidFill>
              </a:rPr>
              <a:t>تعديله</a:t>
            </a:r>
            <a:r>
              <a:rPr lang="en-US" sz="2800" dirty="0">
                <a:solidFill>
                  <a:schemeClr val="bg2">
                    <a:lumMod val="10000"/>
                  </a:schemeClr>
                </a:solidFill>
              </a:rPr>
              <a:t> </a:t>
            </a:r>
            <a:r>
              <a:rPr lang="en-US" sz="2800" dirty="0" err="1">
                <a:solidFill>
                  <a:schemeClr val="bg2">
                    <a:lumMod val="10000"/>
                  </a:schemeClr>
                </a:solidFill>
              </a:rPr>
              <a:t>أو</a:t>
            </a:r>
            <a:r>
              <a:rPr lang="en-US" sz="2800" dirty="0">
                <a:solidFill>
                  <a:schemeClr val="bg2">
                    <a:lumMod val="10000"/>
                  </a:schemeClr>
                </a:solidFill>
              </a:rPr>
              <a:t> </a:t>
            </a:r>
            <a:r>
              <a:rPr lang="en-US" sz="2800" dirty="0" err="1">
                <a:solidFill>
                  <a:schemeClr val="bg2">
                    <a:lumMod val="10000"/>
                  </a:schemeClr>
                </a:solidFill>
              </a:rPr>
              <a:t>تغييره</a:t>
            </a:r>
            <a:r>
              <a:rPr lang="en-US" sz="2800" dirty="0">
                <a:solidFill>
                  <a:schemeClr val="bg2">
                    <a:lumMod val="10000"/>
                  </a:schemeClr>
                </a:solidFill>
              </a:rPr>
              <a:t> </a:t>
            </a:r>
            <a:r>
              <a:rPr lang="ar-LB" sz="2800" dirty="0">
                <a:solidFill>
                  <a:schemeClr val="bg2">
                    <a:lumMod val="10000"/>
                  </a:schemeClr>
                </a:solidFill>
              </a:rPr>
              <a:t>(</a:t>
            </a:r>
            <a:r>
              <a:rPr lang="en-US" sz="2800" dirty="0" err="1">
                <a:solidFill>
                  <a:schemeClr val="bg2">
                    <a:lumMod val="10000"/>
                  </a:schemeClr>
                </a:solidFill>
              </a:rPr>
              <a:t>على</a:t>
            </a:r>
            <a:r>
              <a:rPr lang="en-US" sz="2800" dirty="0">
                <a:solidFill>
                  <a:schemeClr val="bg2">
                    <a:lumMod val="10000"/>
                  </a:schemeClr>
                </a:solidFill>
              </a:rPr>
              <a:t> </a:t>
            </a:r>
            <a:r>
              <a:rPr lang="en-US" sz="2800" dirty="0" err="1">
                <a:solidFill>
                  <a:schemeClr val="bg2">
                    <a:lumMod val="10000"/>
                  </a:schemeClr>
                </a:solidFill>
              </a:rPr>
              <a:t>سبيل</a:t>
            </a:r>
            <a:r>
              <a:rPr lang="en-US" sz="2800" dirty="0">
                <a:solidFill>
                  <a:schemeClr val="bg2">
                    <a:lumMod val="10000"/>
                  </a:schemeClr>
                </a:solidFill>
              </a:rPr>
              <a:t> </a:t>
            </a:r>
            <a:r>
              <a:rPr lang="en-US" sz="2800" dirty="0" err="1">
                <a:solidFill>
                  <a:schemeClr val="bg2">
                    <a:lumMod val="10000"/>
                  </a:schemeClr>
                </a:solidFill>
              </a:rPr>
              <a:t>المثال</a:t>
            </a:r>
            <a:r>
              <a:rPr lang="en-US" sz="2800" dirty="0">
                <a:solidFill>
                  <a:schemeClr val="bg2">
                    <a:lumMod val="10000"/>
                  </a:schemeClr>
                </a:solidFill>
              </a:rPr>
              <a:t>،</a:t>
            </a:r>
            <a:r>
              <a:rPr lang="ar-LB" sz="2800" dirty="0">
                <a:solidFill>
                  <a:schemeClr val="bg2">
                    <a:lumMod val="10000"/>
                  </a:schemeClr>
                </a:solidFill>
              </a:rPr>
              <a:t> </a:t>
            </a:r>
            <a:r>
              <a:rPr lang="en-US" sz="2800" dirty="0" err="1">
                <a:solidFill>
                  <a:schemeClr val="bg2">
                    <a:lumMod val="10000"/>
                  </a:schemeClr>
                </a:solidFill>
              </a:rPr>
              <a:t>ترجمة</a:t>
            </a:r>
            <a:r>
              <a:rPr lang="en-US" sz="2800" dirty="0">
                <a:solidFill>
                  <a:schemeClr val="bg2">
                    <a:lumMod val="10000"/>
                  </a:schemeClr>
                </a:solidFill>
              </a:rPr>
              <a:t> </a:t>
            </a:r>
            <a:r>
              <a:rPr lang="en-US" sz="2800" dirty="0" err="1">
                <a:solidFill>
                  <a:schemeClr val="bg2">
                    <a:lumMod val="10000"/>
                  </a:schemeClr>
                </a:solidFill>
              </a:rPr>
              <a:t>المحتوى</a:t>
            </a:r>
            <a:r>
              <a:rPr lang="en-US" sz="2800" dirty="0">
                <a:solidFill>
                  <a:schemeClr val="bg2">
                    <a:lumMod val="10000"/>
                  </a:schemeClr>
                </a:solidFill>
              </a:rPr>
              <a:t> </a:t>
            </a:r>
            <a:r>
              <a:rPr lang="en-US" sz="2800" dirty="0" err="1">
                <a:solidFill>
                  <a:schemeClr val="bg2">
                    <a:lumMod val="10000"/>
                  </a:schemeClr>
                </a:solidFill>
              </a:rPr>
              <a:t>إلى</a:t>
            </a:r>
            <a:r>
              <a:rPr lang="en-US" sz="2800" dirty="0">
                <a:solidFill>
                  <a:schemeClr val="bg2">
                    <a:lumMod val="10000"/>
                  </a:schemeClr>
                </a:solidFill>
              </a:rPr>
              <a:t> </a:t>
            </a:r>
            <a:r>
              <a:rPr lang="en-US" sz="2800" dirty="0" err="1">
                <a:solidFill>
                  <a:schemeClr val="bg2">
                    <a:lumMod val="10000"/>
                  </a:schemeClr>
                </a:solidFill>
              </a:rPr>
              <a:t>لغة</a:t>
            </a:r>
            <a:r>
              <a:rPr lang="en-US" sz="2800" dirty="0">
                <a:solidFill>
                  <a:schemeClr val="bg2">
                    <a:lumMod val="10000"/>
                  </a:schemeClr>
                </a:solidFill>
              </a:rPr>
              <a:t> </a:t>
            </a:r>
            <a:r>
              <a:rPr lang="en-US" sz="2800" dirty="0" err="1">
                <a:solidFill>
                  <a:schemeClr val="bg2">
                    <a:lumMod val="10000"/>
                  </a:schemeClr>
                </a:solidFill>
              </a:rPr>
              <a:t>أخرى</a:t>
            </a:r>
            <a:r>
              <a:rPr lang="ar-LB" sz="2800" dirty="0">
                <a:solidFill>
                  <a:schemeClr val="bg2">
                    <a:lumMod val="10000"/>
                  </a:schemeClr>
                </a:solidFill>
              </a:rPr>
              <a:t>)</a:t>
            </a:r>
            <a:r>
              <a:rPr lang="en-US" sz="2800" dirty="0">
                <a:solidFill>
                  <a:schemeClr val="bg2">
                    <a:lumMod val="10000"/>
                  </a:schemeClr>
                </a:solidFill>
              </a:rPr>
              <a:t/>
            </a:r>
            <a:br>
              <a:rPr lang="en-US" sz="2800" dirty="0">
                <a:solidFill>
                  <a:schemeClr val="bg2">
                    <a:lumMod val="10000"/>
                  </a:schemeClr>
                </a:solidFill>
              </a:rPr>
            </a:br>
            <a:endParaRPr lang="en-US" sz="2800" dirty="0">
              <a:solidFill>
                <a:schemeClr val="bg2">
                  <a:lumMod val="10000"/>
                </a:schemeClr>
              </a:solidFill>
            </a:endParaRPr>
          </a:p>
          <a:p>
            <a:pPr algn="r" rtl="1"/>
            <a:r>
              <a:rPr lang="ar-LB" sz="2800" b="1" dirty="0">
                <a:solidFill>
                  <a:schemeClr val="bg2">
                    <a:lumMod val="10000"/>
                  </a:schemeClr>
                </a:solidFill>
              </a:rPr>
              <a:t>اعادة الدمج</a:t>
            </a:r>
            <a:r>
              <a:rPr lang="ar-LB" sz="2800" dirty="0">
                <a:solidFill>
                  <a:schemeClr val="bg2">
                    <a:lumMod val="10000"/>
                  </a:schemeClr>
                </a:solidFill>
              </a:rPr>
              <a:t> </a:t>
            </a:r>
            <a:r>
              <a:rPr lang="en-US" sz="2400" b="1" dirty="0">
                <a:solidFill>
                  <a:schemeClr val="bg2">
                    <a:lumMod val="10000"/>
                  </a:schemeClr>
                </a:solidFill>
              </a:rPr>
              <a:t>(Remix)</a:t>
            </a:r>
            <a:r>
              <a:rPr lang="ar-LB" sz="2400" b="1" dirty="0">
                <a:solidFill>
                  <a:schemeClr val="bg2">
                    <a:lumMod val="10000"/>
                  </a:schemeClr>
                </a:solidFill>
              </a:rPr>
              <a:t/>
            </a:r>
            <a:br>
              <a:rPr lang="ar-LB" sz="2400" b="1" dirty="0">
                <a:solidFill>
                  <a:schemeClr val="bg2">
                    <a:lumMod val="10000"/>
                  </a:schemeClr>
                </a:solidFill>
              </a:rPr>
            </a:br>
            <a:r>
              <a:rPr lang="en-US" sz="2800" dirty="0" err="1">
                <a:solidFill>
                  <a:schemeClr val="bg2">
                    <a:lumMod val="10000"/>
                  </a:schemeClr>
                </a:solidFill>
              </a:rPr>
              <a:t>الحق</a:t>
            </a:r>
            <a:r>
              <a:rPr lang="en-US" sz="2800" dirty="0">
                <a:solidFill>
                  <a:schemeClr val="bg2">
                    <a:lumMod val="10000"/>
                  </a:schemeClr>
                </a:solidFill>
              </a:rPr>
              <a:t> </a:t>
            </a:r>
            <a:r>
              <a:rPr lang="en-US" sz="2800" dirty="0" err="1">
                <a:solidFill>
                  <a:schemeClr val="bg2">
                    <a:lumMod val="10000"/>
                  </a:schemeClr>
                </a:solidFill>
              </a:rPr>
              <a:t>في</a:t>
            </a:r>
            <a:r>
              <a:rPr lang="en-US" sz="2800" dirty="0">
                <a:solidFill>
                  <a:schemeClr val="bg2">
                    <a:lumMod val="10000"/>
                  </a:schemeClr>
                </a:solidFill>
              </a:rPr>
              <a:t> </a:t>
            </a:r>
            <a:r>
              <a:rPr lang="ar-LB" sz="2800" dirty="0">
                <a:solidFill>
                  <a:schemeClr val="bg2">
                    <a:lumMod val="10000"/>
                  </a:schemeClr>
                </a:solidFill>
              </a:rPr>
              <a:t>اعادة </a:t>
            </a:r>
            <a:r>
              <a:rPr lang="en-US" sz="2800" dirty="0" err="1">
                <a:solidFill>
                  <a:schemeClr val="bg2">
                    <a:lumMod val="10000"/>
                  </a:schemeClr>
                </a:solidFill>
              </a:rPr>
              <a:t>دمج</a:t>
            </a:r>
            <a:r>
              <a:rPr lang="en-US" sz="2800" dirty="0">
                <a:solidFill>
                  <a:schemeClr val="bg2">
                    <a:lumMod val="10000"/>
                  </a:schemeClr>
                </a:solidFill>
              </a:rPr>
              <a:t> </a:t>
            </a:r>
            <a:r>
              <a:rPr lang="en-US" sz="2800" dirty="0" err="1">
                <a:solidFill>
                  <a:schemeClr val="bg2">
                    <a:lumMod val="10000"/>
                  </a:schemeClr>
                </a:solidFill>
              </a:rPr>
              <a:t>المحتوى</a:t>
            </a:r>
            <a:r>
              <a:rPr lang="en-US" sz="2800" dirty="0">
                <a:solidFill>
                  <a:schemeClr val="bg2">
                    <a:lumMod val="10000"/>
                  </a:schemeClr>
                </a:solidFill>
              </a:rPr>
              <a:t> </a:t>
            </a:r>
            <a:r>
              <a:rPr lang="en-US" sz="2800" dirty="0" err="1">
                <a:solidFill>
                  <a:schemeClr val="bg2">
                    <a:lumMod val="10000"/>
                  </a:schemeClr>
                </a:solidFill>
              </a:rPr>
              <a:t>الأصلي</a:t>
            </a:r>
            <a:r>
              <a:rPr lang="en-US" sz="2800" dirty="0">
                <a:solidFill>
                  <a:schemeClr val="bg2">
                    <a:lumMod val="10000"/>
                  </a:schemeClr>
                </a:solidFill>
              </a:rPr>
              <a:t> </a:t>
            </a:r>
            <a:r>
              <a:rPr lang="en-US" sz="2800" dirty="0" err="1">
                <a:solidFill>
                  <a:schemeClr val="bg2">
                    <a:lumMod val="10000"/>
                  </a:schemeClr>
                </a:solidFill>
              </a:rPr>
              <a:t>أو</a:t>
            </a:r>
            <a:r>
              <a:rPr lang="en-US" sz="2800" dirty="0">
                <a:solidFill>
                  <a:schemeClr val="bg2">
                    <a:lumMod val="10000"/>
                  </a:schemeClr>
                </a:solidFill>
              </a:rPr>
              <a:t> </a:t>
            </a:r>
            <a:r>
              <a:rPr lang="en-US" sz="2800" dirty="0" err="1">
                <a:solidFill>
                  <a:schemeClr val="bg2">
                    <a:lumMod val="10000"/>
                  </a:schemeClr>
                </a:solidFill>
              </a:rPr>
              <a:t>المعدل</a:t>
            </a:r>
            <a:r>
              <a:rPr lang="en-US" sz="2800" dirty="0">
                <a:solidFill>
                  <a:schemeClr val="bg2">
                    <a:lumMod val="10000"/>
                  </a:schemeClr>
                </a:solidFill>
              </a:rPr>
              <a:t> </a:t>
            </a:r>
            <a:r>
              <a:rPr lang="en-US" sz="2800" dirty="0" err="1">
                <a:solidFill>
                  <a:schemeClr val="bg2">
                    <a:lumMod val="10000"/>
                  </a:schemeClr>
                </a:solidFill>
              </a:rPr>
              <a:t>مع</a:t>
            </a:r>
            <a:r>
              <a:rPr lang="en-US" sz="2800" dirty="0">
                <a:solidFill>
                  <a:schemeClr val="bg2">
                    <a:lumMod val="10000"/>
                  </a:schemeClr>
                </a:solidFill>
              </a:rPr>
              <a:t> </a:t>
            </a:r>
            <a:r>
              <a:rPr lang="ar-LB" sz="2800" dirty="0">
                <a:solidFill>
                  <a:schemeClr val="bg2">
                    <a:lumMod val="10000"/>
                  </a:schemeClr>
                </a:solidFill>
              </a:rPr>
              <a:t>محتوى آخرلانتاج</a:t>
            </a:r>
            <a:r>
              <a:rPr lang="en-US" sz="2800" dirty="0">
                <a:solidFill>
                  <a:schemeClr val="bg2">
                    <a:lumMod val="10000"/>
                  </a:schemeClr>
                </a:solidFill>
              </a:rPr>
              <a:t> </a:t>
            </a:r>
            <a:r>
              <a:rPr lang="ar-LB" sz="2800" dirty="0">
                <a:solidFill>
                  <a:schemeClr val="bg2">
                    <a:lumMod val="10000"/>
                  </a:schemeClr>
                </a:solidFill>
              </a:rPr>
              <a:t>مادة</a:t>
            </a:r>
            <a:r>
              <a:rPr lang="en-US" sz="2800" dirty="0">
                <a:solidFill>
                  <a:schemeClr val="bg2">
                    <a:lumMod val="10000"/>
                  </a:schemeClr>
                </a:solidFill>
              </a:rPr>
              <a:t> </a:t>
            </a:r>
            <a:r>
              <a:rPr lang="en-US" sz="2800" dirty="0" err="1">
                <a:solidFill>
                  <a:schemeClr val="bg2">
                    <a:lumMod val="10000"/>
                  </a:schemeClr>
                </a:solidFill>
              </a:rPr>
              <a:t>جديد</a:t>
            </a:r>
            <a:r>
              <a:rPr lang="ar-LB" sz="2800" dirty="0">
                <a:solidFill>
                  <a:schemeClr val="bg2">
                    <a:lumMod val="10000"/>
                  </a:schemeClr>
                </a:solidFill>
              </a:rPr>
              <a:t>ة</a:t>
            </a:r>
          </a:p>
          <a:p>
            <a:pPr algn="r" rtl="1"/>
            <a:endParaRPr lang="en-US" sz="2800" dirty="0">
              <a:solidFill>
                <a:schemeClr val="bg2">
                  <a:lumMod val="10000"/>
                </a:schemeClr>
              </a:solidFill>
            </a:endParaRPr>
          </a:p>
          <a:p>
            <a:pPr algn="r" rtl="1"/>
            <a:r>
              <a:rPr lang="en-US" sz="2800" b="1" dirty="0" err="1">
                <a:solidFill>
                  <a:schemeClr val="bg2">
                    <a:lumMod val="10000"/>
                  </a:schemeClr>
                </a:solidFill>
              </a:rPr>
              <a:t>إعادة</a:t>
            </a:r>
            <a:r>
              <a:rPr lang="en-US" sz="2800" b="1" dirty="0">
                <a:solidFill>
                  <a:schemeClr val="bg2">
                    <a:lumMod val="10000"/>
                  </a:schemeClr>
                </a:solidFill>
              </a:rPr>
              <a:t> </a:t>
            </a:r>
            <a:r>
              <a:rPr lang="en-US" sz="2800" b="1" dirty="0" err="1">
                <a:solidFill>
                  <a:schemeClr val="bg2">
                    <a:lumMod val="10000"/>
                  </a:schemeClr>
                </a:solidFill>
              </a:rPr>
              <a:t>التوزيع</a:t>
            </a:r>
            <a:r>
              <a:rPr lang="en-US" sz="2800" dirty="0">
                <a:solidFill>
                  <a:schemeClr val="bg2">
                    <a:lumMod val="10000"/>
                  </a:schemeClr>
                </a:solidFill>
              </a:rPr>
              <a:t> </a:t>
            </a:r>
            <a:r>
              <a:rPr lang="en-US" sz="2400" b="1" dirty="0">
                <a:solidFill>
                  <a:schemeClr val="bg2">
                    <a:lumMod val="10000"/>
                  </a:schemeClr>
                </a:solidFill>
              </a:rPr>
              <a:t>(Redistribute)</a:t>
            </a:r>
            <a:r>
              <a:rPr lang="en-US" sz="2800" dirty="0">
                <a:solidFill>
                  <a:schemeClr val="bg2">
                    <a:lumMod val="10000"/>
                  </a:schemeClr>
                </a:solidFill>
              </a:rPr>
              <a:t> </a:t>
            </a:r>
            <a:r>
              <a:rPr lang="ar-LB" sz="2800" dirty="0">
                <a:solidFill>
                  <a:schemeClr val="bg2">
                    <a:lumMod val="10000"/>
                  </a:schemeClr>
                </a:solidFill>
              </a:rPr>
              <a:t/>
            </a:r>
            <a:br>
              <a:rPr lang="ar-LB" sz="2800" dirty="0">
                <a:solidFill>
                  <a:schemeClr val="bg2">
                    <a:lumMod val="10000"/>
                  </a:schemeClr>
                </a:solidFill>
              </a:rPr>
            </a:br>
            <a:r>
              <a:rPr lang="en-US" sz="2800" dirty="0" err="1">
                <a:solidFill>
                  <a:schemeClr val="bg2">
                    <a:lumMod val="10000"/>
                  </a:schemeClr>
                </a:solidFill>
              </a:rPr>
              <a:t>الحق</a:t>
            </a:r>
            <a:r>
              <a:rPr lang="en-US" sz="2800" dirty="0">
                <a:solidFill>
                  <a:schemeClr val="bg2">
                    <a:lumMod val="10000"/>
                  </a:schemeClr>
                </a:solidFill>
              </a:rPr>
              <a:t> </a:t>
            </a:r>
            <a:r>
              <a:rPr lang="en-US" sz="2800" dirty="0" err="1">
                <a:solidFill>
                  <a:schemeClr val="bg2">
                    <a:lumMod val="10000"/>
                  </a:schemeClr>
                </a:solidFill>
              </a:rPr>
              <a:t>في</a:t>
            </a:r>
            <a:r>
              <a:rPr lang="en-US" sz="2800" dirty="0">
                <a:solidFill>
                  <a:schemeClr val="bg2">
                    <a:lumMod val="10000"/>
                  </a:schemeClr>
                </a:solidFill>
              </a:rPr>
              <a:t> </a:t>
            </a:r>
            <a:r>
              <a:rPr lang="en-US" sz="2800" dirty="0" err="1">
                <a:solidFill>
                  <a:schemeClr val="bg2">
                    <a:lumMod val="10000"/>
                  </a:schemeClr>
                </a:solidFill>
              </a:rPr>
              <a:t>مشاركة</a:t>
            </a:r>
            <a:r>
              <a:rPr lang="en-US" sz="2800" dirty="0">
                <a:solidFill>
                  <a:schemeClr val="bg2">
                    <a:lumMod val="10000"/>
                  </a:schemeClr>
                </a:solidFill>
              </a:rPr>
              <a:t> </a:t>
            </a:r>
            <a:r>
              <a:rPr lang="en-US" sz="2800" dirty="0" err="1">
                <a:solidFill>
                  <a:schemeClr val="bg2">
                    <a:lumMod val="10000"/>
                  </a:schemeClr>
                </a:solidFill>
              </a:rPr>
              <a:t>نسخ</a:t>
            </a:r>
            <a:r>
              <a:rPr lang="en-US" sz="2800" dirty="0">
                <a:solidFill>
                  <a:schemeClr val="bg2">
                    <a:lumMod val="10000"/>
                  </a:schemeClr>
                </a:solidFill>
              </a:rPr>
              <a:t> </a:t>
            </a:r>
            <a:r>
              <a:rPr lang="ar-LB" sz="2800" dirty="0">
                <a:solidFill>
                  <a:schemeClr val="bg2">
                    <a:lumMod val="10000"/>
                  </a:schemeClr>
                </a:solidFill>
              </a:rPr>
              <a:t>مع الآخرين مستنبطة </a:t>
            </a:r>
            <a:r>
              <a:rPr lang="en-US" sz="2800" dirty="0" err="1">
                <a:solidFill>
                  <a:schemeClr val="bg2">
                    <a:lumMod val="10000"/>
                  </a:schemeClr>
                </a:solidFill>
              </a:rPr>
              <a:t>من</a:t>
            </a:r>
            <a:r>
              <a:rPr lang="en-US" sz="2800" dirty="0">
                <a:solidFill>
                  <a:schemeClr val="bg2">
                    <a:lumMod val="10000"/>
                  </a:schemeClr>
                </a:solidFill>
              </a:rPr>
              <a:t> </a:t>
            </a:r>
            <a:r>
              <a:rPr lang="en-US" sz="2800" dirty="0" err="1">
                <a:solidFill>
                  <a:schemeClr val="bg2">
                    <a:lumMod val="10000"/>
                  </a:schemeClr>
                </a:solidFill>
              </a:rPr>
              <a:t>المحتوى</a:t>
            </a:r>
            <a:r>
              <a:rPr lang="en-US" sz="2800" dirty="0">
                <a:solidFill>
                  <a:schemeClr val="bg2">
                    <a:lumMod val="10000"/>
                  </a:schemeClr>
                </a:solidFill>
              </a:rPr>
              <a:t> </a:t>
            </a:r>
            <a:r>
              <a:rPr lang="en-US" sz="2800" dirty="0" err="1">
                <a:solidFill>
                  <a:schemeClr val="bg2">
                    <a:lumMod val="10000"/>
                  </a:schemeClr>
                </a:solidFill>
              </a:rPr>
              <a:t>الأصلي</a:t>
            </a:r>
            <a:r>
              <a:rPr lang="en-US" sz="2800" dirty="0">
                <a:solidFill>
                  <a:schemeClr val="bg2">
                    <a:lumMod val="10000"/>
                  </a:schemeClr>
                </a:solidFill>
              </a:rPr>
              <a:t> </a:t>
            </a:r>
            <a:r>
              <a:rPr lang="en-US" sz="2800" dirty="0" err="1">
                <a:solidFill>
                  <a:schemeClr val="bg2">
                    <a:lumMod val="10000"/>
                  </a:schemeClr>
                </a:solidFill>
              </a:rPr>
              <a:t>أو</a:t>
            </a:r>
            <a:r>
              <a:rPr lang="en-US" sz="2800" dirty="0">
                <a:solidFill>
                  <a:schemeClr val="bg2">
                    <a:lumMod val="10000"/>
                  </a:schemeClr>
                </a:solidFill>
              </a:rPr>
              <a:t> </a:t>
            </a:r>
            <a:r>
              <a:rPr lang="ar-LB" sz="2800" dirty="0">
                <a:solidFill>
                  <a:schemeClr val="bg2">
                    <a:lumMod val="10000"/>
                  </a:schemeClr>
                </a:solidFill>
              </a:rPr>
              <a:t>من تلك </a:t>
            </a:r>
            <a:r>
              <a:rPr lang="en-US" sz="2800" dirty="0" err="1">
                <a:solidFill>
                  <a:schemeClr val="bg2">
                    <a:lumMod val="10000"/>
                  </a:schemeClr>
                </a:solidFill>
              </a:rPr>
              <a:t>التنقيحات</a:t>
            </a:r>
            <a:r>
              <a:rPr lang="en-US" sz="2800" dirty="0">
                <a:solidFill>
                  <a:schemeClr val="bg2">
                    <a:lumMod val="10000"/>
                  </a:schemeClr>
                </a:solidFill>
              </a:rPr>
              <a:t> </a:t>
            </a:r>
            <a:r>
              <a:rPr lang="ar-LB" sz="2800" dirty="0">
                <a:solidFill>
                  <a:schemeClr val="bg2">
                    <a:lumMod val="10000"/>
                  </a:schemeClr>
                </a:solidFill>
              </a:rPr>
              <a:t>والتعديلات التي ادخلها المؤلف.</a:t>
            </a:r>
            <a:endParaRPr lang="ar-JO" sz="2800" dirty="0">
              <a:solidFill>
                <a:schemeClr val="bg2">
                  <a:lumMod val="10000"/>
                </a:schemeClr>
              </a:solidFill>
              <a:latin typeface="Noto Naskh Arabic" panose="020B0502040504020204" pitchFamily="34" charset="-78"/>
              <a:cs typeface="Noto Naskh Arabic" panose="020B0502040504020204" pitchFamily="34" charset="-78"/>
            </a:endParaRP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764543"/>
            <a:ext cx="8236373" cy="603242"/>
          </a:xfrm>
          <a:prstGeom prst="rect">
            <a:avLst/>
          </a:prstGeom>
          <a:noFill/>
        </p:spPr>
        <p:txBody>
          <a:bodyPr wrap="square" rtlCol="0">
            <a:spAutoFit/>
          </a:bodyPr>
          <a:lstStyle/>
          <a:p>
            <a:pPr>
              <a:lnSpc>
                <a:spcPct val="80000"/>
              </a:lnSpc>
            </a:pPr>
            <a:r>
              <a:rPr lang="en-US" sz="2400" b="1" kern="1200" dirty="0">
                <a:solidFill>
                  <a:srgbClr val="4F81BD"/>
                </a:solidFill>
                <a:latin typeface="+mn-lt"/>
                <a:cs typeface="Arial" pitchFamily="34" charset="0"/>
              </a:rPr>
              <a:t>OPEN EDUCATION IN HEALTH PROGRAMS</a:t>
            </a:r>
            <a:endParaRPr lang="en-US" sz="2400" b="1" dirty="0">
              <a:solidFill>
                <a:srgbClr val="333F48"/>
              </a:solidFill>
              <a:latin typeface="+mn-lt"/>
            </a:endParaRPr>
          </a:p>
          <a:p>
            <a:pPr algn="ctr" defTabSz="1300460"/>
            <a:endParaRPr lang="en-US" kern="1200" dirty="0">
              <a:solidFill>
                <a:srgbClr val="4F81BD"/>
              </a:solidFill>
              <a:latin typeface="Calibri"/>
              <a:ea typeface="+mn-ea"/>
            </a:endParaRPr>
          </a:p>
        </p:txBody>
      </p:sp>
      <p:cxnSp>
        <p:nvCxnSpPr>
          <p:cNvPr id="13" name="Straight Connector 12"/>
          <p:cNvCxnSpPr/>
          <p:nvPr/>
        </p:nvCxnSpPr>
        <p:spPr>
          <a:xfrm>
            <a:off x="2344166"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0" y="0"/>
            <a:ext cx="2829926" cy="1684480"/>
          </a:xfrm>
          <a:prstGeom prst="rect">
            <a:avLst/>
          </a:prstGeom>
        </p:spPr>
      </p:pic>
      <p:pic>
        <p:nvPicPr>
          <p:cNvPr id="2" name="Picture 1"/>
          <p:cNvPicPr>
            <a:picLocks noChangeAspect="1"/>
          </p:cNvPicPr>
          <p:nvPr/>
        </p:nvPicPr>
        <p:blipFill>
          <a:blip r:embed="rId3"/>
          <a:stretch>
            <a:fillRect/>
          </a:stretch>
        </p:blipFill>
        <p:spPr>
          <a:xfrm>
            <a:off x="10982980" y="108374"/>
            <a:ext cx="1913446" cy="9536853"/>
          </a:xfrm>
          <a:prstGeom prst="rect">
            <a:avLst/>
          </a:prstGeom>
        </p:spPr>
      </p:pic>
      <p:sp>
        <p:nvSpPr>
          <p:cNvPr id="5" name="Rectangle 4"/>
          <p:cNvSpPr/>
          <p:nvPr/>
        </p:nvSpPr>
        <p:spPr>
          <a:xfrm>
            <a:off x="650241" y="1633728"/>
            <a:ext cx="9536853" cy="686278"/>
          </a:xfrm>
          <a:prstGeom prst="rect">
            <a:avLst/>
          </a:prstGeom>
        </p:spPr>
        <p:txBody>
          <a:bodyPr wrap="square">
            <a:spAutoFit/>
          </a:bodyPr>
          <a:lstStyle/>
          <a:p>
            <a:pPr defTabSz="1300460" fontAlgn="base">
              <a:lnSpc>
                <a:spcPct val="70000"/>
              </a:lnSpc>
              <a:spcBef>
                <a:spcPct val="0"/>
              </a:spcBef>
              <a:spcAft>
                <a:spcPct val="0"/>
              </a:spcAft>
            </a:pPr>
            <a:r>
              <a:rPr lang="en-US" sz="5400" b="1" dirty="0">
                <a:solidFill>
                  <a:srgbClr val="0070C0"/>
                </a:solidFill>
                <a:latin typeface="Noto Naskh Arabic" panose="020B0502040504020204" pitchFamily="34" charset="-78"/>
                <a:cs typeface="Noto Naskh Arabic" panose="020B0502040504020204" pitchFamily="34" charset="-78"/>
              </a:rPr>
              <a:t>Wiley’s 5 Rs of Openness</a:t>
            </a:r>
            <a:endParaRPr lang="en-US" sz="5120" b="1" kern="1200" dirty="0">
              <a:solidFill>
                <a:srgbClr val="0070C0"/>
              </a:solidFill>
              <a:ea typeface="+mn-ea"/>
            </a:endParaRPr>
          </a:p>
        </p:txBody>
      </p:sp>
      <p:pic>
        <p:nvPicPr>
          <p:cNvPr id="10" name="Picture 9">
            <a:extLst>
              <a:ext uri="{FF2B5EF4-FFF2-40B4-BE49-F238E27FC236}">
                <a16:creationId xmlns:a16="http://schemas.microsoft.com/office/drawing/2014/main" id="{F3CC3C61-FFA7-4E40-9B03-314FDC15B3B0}"/>
              </a:ext>
            </a:extLst>
          </p:cNvPr>
          <p:cNvPicPr>
            <a:picLocks noChangeAspect="1"/>
          </p:cNvPicPr>
          <p:nvPr/>
        </p:nvPicPr>
        <p:blipFill rotWithShape="1">
          <a:blip r:embed="rId4">
            <a:extLst>
              <a:ext uri="{28A0092B-C50C-407E-A947-70E740481C1C}">
                <a14:useLocalDpi xmlns:a14="http://schemas.microsoft.com/office/drawing/2010/main" val="0"/>
              </a:ext>
            </a:extLst>
          </a:blip>
          <a:srcRect l="74167" b="75185"/>
          <a:stretch/>
        </p:blipFill>
        <p:spPr>
          <a:xfrm>
            <a:off x="8754256" y="151723"/>
            <a:ext cx="2228724" cy="1798998"/>
          </a:xfrm>
          <a:prstGeom prst="rect">
            <a:avLst/>
          </a:prstGeom>
        </p:spPr>
      </p:pic>
    </p:spTree>
    <p:extLst>
      <p:ext uri="{BB962C8B-B14F-4D97-AF65-F5344CB8AC3E}">
        <p14:creationId xmlns:p14="http://schemas.microsoft.com/office/powerpoint/2010/main" val="390531715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092" y="2493792"/>
            <a:ext cx="9428480" cy="1230465"/>
          </a:xfrm>
          <a:prstGeom prst="rect">
            <a:avLst/>
          </a:prstGeom>
          <a:noFill/>
        </p:spPr>
        <p:txBody>
          <a:bodyPr wrap="square" rtlCol="0">
            <a:spAutoFit/>
          </a:bodyPr>
          <a:lstStyle/>
          <a:p>
            <a:pPr defTabSz="1300460">
              <a:defRPr/>
            </a:pPr>
            <a:endParaRPr lang="en-CA" sz="2560" b="1" kern="1200" dirty="0">
              <a:solidFill>
                <a:prstClr val="black"/>
              </a:solidFill>
              <a:latin typeface="Calibri"/>
              <a:ea typeface="+mn-ea"/>
              <a:cs typeface="+mn-cs"/>
            </a:endParaRPr>
          </a:p>
          <a:p>
            <a:pPr marL="406394" lvl="1" indent="-406394" defTabSz="1300460">
              <a:buFont typeface="Wingdings" panose="05000000000000000000" pitchFamily="2" charset="2"/>
              <a:buChar char="ü"/>
              <a:defRPr/>
            </a:pPr>
            <a:endParaRPr lang="en-US" sz="2560" b="1" kern="1200" dirty="0">
              <a:solidFill>
                <a:prstClr val="black"/>
              </a:solidFill>
              <a:latin typeface="Calibri"/>
              <a:ea typeface="+mn-ea"/>
              <a:cs typeface="+mn-cs"/>
            </a:endParaRPr>
          </a:p>
          <a:p>
            <a:pPr defTabSz="1300460">
              <a:defRPr/>
            </a:pPr>
            <a:endParaRPr lang="en-US" sz="2276" b="1" kern="1200" dirty="0">
              <a:solidFill>
                <a:prstClr val="black"/>
              </a:solidFill>
              <a:latin typeface="Calibri"/>
              <a:ea typeface="+mn-ea"/>
              <a:cs typeface="+mn-cs"/>
            </a:endParaRPr>
          </a:p>
        </p:txBody>
      </p:sp>
      <p:sp>
        <p:nvSpPr>
          <p:cNvPr id="4" name="Title 1"/>
          <p:cNvSpPr txBox="1">
            <a:spLocks/>
          </p:cNvSpPr>
          <p:nvPr/>
        </p:nvSpPr>
        <p:spPr>
          <a:xfrm>
            <a:off x="650241" y="1410057"/>
            <a:ext cx="10528269" cy="75741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5100" b="1" dirty="0">
                <a:solidFill>
                  <a:srgbClr val="005EB8"/>
                </a:solidFill>
                <a:cs typeface="Arial"/>
              </a:rPr>
              <a:t>OER vs. Free Library Resources</a:t>
            </a:r>
            <a:endParaRPr lang="en-US" sz="5100" b="1" dirty="0">
              <a:solidFill>
                <a:srgbClr val="005EB8"/>
              </a:solidFill>
              <a:cs typeface="Arial"/>
            </a:endParaRPr>
          </a:p>
        </p:txBody>
      </p:sp>
      <p:sp>
        <p:nvSpPr>
          <p:cNvPr id="8" name="TextBox 7"/>
          <p:cNvSpPr txBox="1"/>
          <p:nvPr/>
        </p:nvSpPr>
        <p:spPr>
          <a:xfrm>
            <a:off x="2709334" y="650240"/>
            <a:ext cx="8236373" cy="392800"/>
          </a:xfrm>
          <a:prstGeom prst="rect">
            <a:avLst/>
          </a:prstGeom>
          <a:noFill/>
        </p:spPr>
        <p:txBody>
          <a:bodyPr wrap="square" rtlCol="0">
            <a:spAutoFit/>
          </a:bodyPr>
          <a:lstStyle/>
          <a:p>
            <a:pPr>
              <a:lnSpc>
                <a:spcPct val="80000"/>
              </a:lnSpc>
            </a:pPr>
            <a:r>
              <a:rPr lang="en-US" sz="2400" b="1" kern="1200" dirty="0">
                <a:solidFill>
                  <a:srgbClr val="4F81BD"/>
                </a:solidFill>
                <a:latin typeface="Calibri"/>
                <a:cs typeface="Arial" pitchFamily="34" charset="0"/>
              </a:rPr>
              <a:t>OPEN EDUCATION IN HEALTH PROGRAMS</a:t>
            </a:r>
            <a:endParaRPr lang="en-US" sz="2400" b="1" dirty="0">
              <a:solidFill>
                <a:srgbClr val="333F48"/>
              </a:solidFill>
            </a:endParaRPr>
          </a:p>
        </p:txBody>
      </p:sp>
      <p:cxnSp>
        <p:nvCxnSpPr>
          <p:cNvPr id="13" name="Straight Connector 12"/>
          <p:cNvCxnSpPr/>
          <p:nvPr/>
        </p:nvCxnSpPr>
        <p:spPr>
          <a:xfrm>
            <a:off x="2376824"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0" y="0"/>
            <a:ext cx="2829926" cy="1684480"/>
          </a:xfrm>
          <a:prstGeom prst="rect">
            <a:avLst/>
          </a:prstGeom>
        </p:spPr>
      </p:pic>
      <p:pic>
        <p:nvPicPr>
          <p:cNvPr id="2" name="Picture 1"/>
          <p:cNvPicPr>
            <a:picLocks noChangeAspect="1"/>
          </p:cNvPicPr>
          <p:nvPr/>
        </p:nvPicPr>
        <p:blipFill>
          <a:blip r:embed="rId3"/>
          <a:stretch>
            <a:fillRect/>
          </a:stretch>
        </p:blipFill>
        <p:spPr>
          <a:xfrm>
            <a:off x="10982980" y="108374"/>
            <a:ext cx="1913446" cy="9536853"/>
          </a:xfrm>
          <a:prstGeom prst="rect">
            <a:avLst/>
          </a:prstGeom>
        </p:spPr>
      </p:pic>
      <p:pic>
        <p:nvPicPr>
          <p:cNvPr id="11" name="image3.png"/>
          <p:cNvPicPr/>
          <p:nvPr/>
        </p:nvPicPr>
        <p:blipFill>
          <a:blip r:embed="rId4"/>
          <a:srcRect/>
          <a:stretch>
            <a:fillRect/>
          </a:stretch>
        </p:blipFill>
        <p:spPr>
          <a:xfrm>
            <a:off x="359765" y="2624137"/>
            <a:ext cx="10358202" cy="5920256"/>
          </a:xfrm>
          <a:prstGeom prst="rect">
            <a:avLst/>
          </a:prstGeom>
          <a:ln/>
        </p:spPr>
      </p:pic>
      <p:sp>
        <p:nvSpPr>
          <p:cNvPr id="7" name="Rectangle 6"/>
          <p:cNvSpPr/>
          <p:nvPr/>
        </p:nvSpPr>
        <p:spPr>
          <a:xfrm>
            <a:off x="7957826" y="8674738"/>
            <a:ext cx="2577950" cy="415498"/>
          </a:xfrm>
          <a:prstGeom prst="rect">
            <a:avLst/>
          </a:prstGeom>
        </p:spPr>
        <p:txBody>
          <a:bodyPr wrap="none">
            <a:spAutoFit/>
          </a:bodyPr>
          <a:lstStyle/>
          <a:p>
            <a:pPr>
              <a:lnSpc>
                <a:spcPct val="150000"/>
              </a:lnSpc>
            </a:pPr>
            <a:r>
              <a:rPr lang="pl-PL" u="sng" dirty="0">
                <a:solidFill>
                  <a:srgbClr val="1155CC"/>
                </a:solidFill>
                <a:latin typeface="Arial" panose="020B0604020202020204" pitchFamily="34" charset="0"/>
                <a:ea typeface="Arial" panose="020B0604020202020204" pitchFamily="34" charset="0"/>
                <a:hlinkClick r:id="rId5"/>
              </a:rPr>
              <a:t>David Wiley</a:t>
            </a:r>
            <a:r>
              <a:rPr lang="pl-PL" dirty="0">
                <a:solidFill>
                  <a:srgbClr val="24292E"/>
                </a:solidFill>
                <a:latin typeface="Arial" panose="020B0604020202020204" pitchFamily="34" charset="0"/>
                <a:ea typeface="Arial" panose="020B0604020202020204" pitchFamily="34" charset="0"/>
              </a:rPr>
              <a:t>. Slide. </a:t>
            </a:r>
            <a:r>
              <a:rPr lang="pl-PL" u="sng" dirty="0">
                <a:solidFill>
                  <a:srgbClr val="1155CC"/>
                </a:solidFill>
                <a:latin typeface="Arial" panose="020B0604020202020204" pitchFamily="34" charset="0"/>
                <a:ea typeface="Arial" panose="020B0604020202020204" pitchFamily="34" charset="0"/>
                <a:hlinkClick r:id="rId6"/>
              </a:rPr>
              <a:t>CC BY 4.0</a:t>
            </a:r>
            <a:endParaRPr lang="en-US" dirty="0">
              <a:latin typeface="Arial" panose="020B0604020202020204" pitchFamily="34" charset="0"/>
              <a:ea typeface="Arial" panose="020B0604020202020204" pitchFamily="34" charset="0"/>
            </a:endParaRPr>
          </a:p>
        </p:txBody>
      </p:sp>
      <p:pic>
        <p:nvPicPr>
          <p:cNvPr id="14" name="Picture 13">
            <a:extLst>
              <a:ext uri="{FF2B5EF4-FFF2-40B4-BE49-F238E27FC236}">
                <a16:creationId xmlns:a16="http://schemas.microsoft.com/office/drawing/2014/main" id="{F3CC3C61-FFA7-4E40-9B03-314FDC15B3B0}"/>
              </a:ext>
            </a:extLst>
          </p:cNvPr>
          <p:cNvPicPr>
            <a:picLocks noChangeAspect="1"/>
          </p:cNvPicPr>
          <p:nvPr/>
        </p:nvPicPr>
        <p:blipFill rotWithShape="1">
          <a:blip r:embed="rId7">
            <a:extLst>
              <a:ext uri="{28A0092B-C50C-407E-A947-70E740481C1C}">
                <a14:useLocalDpi xmlns:a14="http://schemas.microsoft.com/office/drawing/2010/main" val="0"/>
              </a:ext>
            </a:extLst>
          </a:blip>
          <a:srcRect l="74167" b="75185"/>
          <a:stretch/>
        </p:blipFill>
        <p:spPr>
          <a:xfrm>
            <a:off x="8754256" y="151723"/>
            <a:ext cx="2228724" cy="1532757"/>
          </a:xfrm>
          <a:prstGeom prst="rect">
            <a:avLst/>
          </a:prstGeom>
        </p:spPr>
      </p:pic>
    </p:spTree>
    <p:extLst>
      <p:ext uri="{BB962C8B-B14F-4D97-AF65-F5344CB8AC3E}">
        <p14:creationId xmlns:p14="http://schemas.microsoft.com/office/powerpoint/2010/main" val="3004985634"/>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001865" y="1535923"/>
            <a:ext cx="6350000" cy="3987800"/>
          </a:xfrm>
          <a:prstGeom prst="rect">
            <a:avLst/>
          </a:prstGeom>
        </p:spPr>
      </p:pic>
      <p:sp>
        <p:nvSpPr>
          <p:cNvPr id="3" name="TextBox 2"/>
          <p:cNvSpPr txBox="1"/>
          <p:nvPr/>
        </p:nvSpPr>
        <p:spPr>
          <a:xfrm>
            <a:off x="3702317" y="5523723"/>
            <a:ext cx="5761514" cy="1015663"/>
          </a:xfrm>
          <a:prstGeom prst="rect">
            <a:avLst/>
          </a:prstGeom>
          <a:noFill/>
        </p:spPr>
        <p:txBody>
          <a:bodyPr wrap="none" rtlCol="0">
            <a:spAutoFit/>
          </a:bodyPr>
          <a:lstStyle/>
          <a:p>
            <a:r>
              <a:rPr lang="ar-LB" sz="6000" b="1" dirty="0" smtClean="0">
                <a:cs typeface="Noto Naskh Arabic"/>
              </a:rPr>
              <a:t>جميع الحقوق محفوظة</a:t>
            </a:r>
            <a:endParaRPr lang="en-US" sz="6000" b="1" dirty="0">
              <a:cs typeface="Noto Naskh Arabic"/>
            </a:endParaRPr>
          </a:p>
        </p:txBody>
      </p:sp>
      <p:pic>
        <p:nvPicPr>
          <p:cNvPr id="5" name="Picture 4"/>
          <p:cNvPicPr>
            <a:picLocks noChangeAspect="1"/>
          </p:cNvPicPr>
          <p:nvPr/>
        </p:nvPicPr>
        <p:blipFill>
          <a:blip r:embed="rId3"/>
          <a:stretch>
            <a:fillRect/>
          </a:stretch>
        </p:blipFill>
        <p:spPr>
          <a:xfrm>
            <a:off x="0" y="0"/>
            <a:ext cx="2829926" cy="1684480"/>
          </a:xfrm>
          <a:prstGeom prst="rect">
            <a:avLst/>
          </a:prstGeom>
        </p:spPr>
      </p:pic>
      <p:pic>
        <p:nvPicPr>
          <p:cNvPr id="6" name="Picture 5">
            <a:extLst>
              <a:ext uri="{FF2B5EF4-FFF2-40B4-BE49-F238E27FC236}">
                <a16:creationId xmlns:a16="http://schemas.microsoft.com/office/drawing/2014/main" id="{F3CC3C61-FFA7-4E40-9B03-314FDC15B3B0}"/>
              </a:ext>
            </a:extLst>
          </p:cNvPr>
          <p:cNvPicPr>
            <a:picLocks noChangeAspect="1"/>
          </p:cNvPicPr>
          <p:nvPr/>
        </p:nvPicPr>
        <p:blipFill rotWithShape="1">
          <a:blip r:embed="rId4">
            <a:extLst>
              <a:ext uri="{28A0092B-C50C-407E-A947-70E740481C1C}">
                <a14:useLocalDpi xmlns:a14="http://schemas.microsoft.com/office/drawing/2010/main" val="0"/>
              </a:ext>
            </a:extLst>
          </a:blip>
          <a:srcRect l="74167" b="75185"/>
          <a:stretch/>
        </p:blipFill>
        <p:spPr>
          <a:xfrm>
            <a:off x="10776076" y="151723"/>
            <a:ext cx="2228724" cy="1798998"/>
          </a:xfrm>
          <a:prstGeom prst="rect">
            <a:avLst/>
          </a:prstGeom>
        </p:spPr>
      </p:pic>
    </p:spTree>
    <p:extLst>
      <p:ext uri="{BB962C8B-B14F-4D97-AF65-F5344CB8AC3E}">
        <p14:creationId xmlns:p14="http://schemas.microsoft.com/office/powerpoint/2010/main" val="2900156356"/>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703" y="4369513"/>
            <a:ext cx="2298981" cy="101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1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9"/>
            <a:ext cx="13004800" cy="9753599"/>
          </a:xfrm>
          <a:prstGeom prst="rect">
            <a:avLst/>
          </a:prstGeom>
          <a:solidFill>
            <a:srgbClr val="000000"/>
          </a:solidFill>
          <a:ln>
            <a:noFill/>
          </a:ln>
          <a:extLst/>
        </p:spPr>
      </p:pic>
      <p:sp>
        <p:nvSpPr>
          <p:cNvPr id="2" name="TextBox 1"/>
          <p:cNvSpPr txBox="1"/>
          <p:nvPr/>
        </p:nvSpPr>
        <p:spPr>
          <a:xfrm>
            <a:off x="3359574" y="6610773"/>
            <a:ext cx="6497961" cy="1575817"/>
          </a:xfrm>
          <a:prstGeom prst="rect">
            <a:avLst/>
          </a:prstGeom>
          <a:noFill/>
        </p:spPr>
        <p:txBody>
          <a:bodyPr wrap="none" lIns="130046" tIns="65023" rIns="130046" bIns="65023" rtlCol="0">
            <a:spAutoFit/>
          </a:bodyPr>
          <a:lstStyle/>
          <a:p>
            <a:r>
              <a:rPr lang="ar-LB" sz="9400" b="1" dirty="0" smtClean="0">
                <a:solidFill>
                  <a:schemeClr val="bg1"/>
                </a:solidFill>
              </a:rPr>
              <a:t>المشاع الإبداعي</a:t>
            </a:r>
            <a:endParaRPr lang="en-US" sz="9400" b="1" dirty="0">
              <a:solidFill>
                <a:schemeClr val="bg1"/>
              </a:solidFill>
            </a:endParaRPr>
          </a:p>
        </p:txBody>
      </p:sp>
    </p:spTree>
    <p:extLst>
      <p:ext uri="{BB962C8B-B14F-4D97-AF65-F5344CB8AC3E}">
        <p14:creationId xmlns:p14="http://schemas.microsoft.com/office/powerpoint/2010/main" val="868071358"/>
      </p:ext>
    </p:extLst>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130" y="2574232"/>
            <a:ext cx="10078720" cy="6801862"/>
          </a:xfrm>
          <a:prstGeom prst="rect">
            <a:avLst/>
          </a:prstGeom>
          <a:noFill/>
        </p:spPr>
        <p:txBody>
          <a:bodyPr wrap="square" rtlCol="0">
            <a:spAutoFit/>
          </a:bodyPr>
          <a:lstStyle/>
          <a:p>
            <a:r>
              <a:rPr lang="en-US" sz="2800" dirty="0" smtClean="0"/>
              <a:t>Creative Commons is a nonprofit organization that enables the sharing and use of creativity and knowledge through free legal tools. </a:t>
            </a:r>
          </a:p>
          <a:p>
            <a:endParaRPr lang="en-US" sz="2800" dirty="0"/>
          </a:p>
          <a:p>
            <a:r>
              <a:rPr lang="en-US" sz="2400" dirty="0"/>
              <a:t>Watch this short video, A Shared Culture, to get a sense for the vision behind Creative Commons</a:t>
            </a:r>
            <a:r>
              <a:rPr lang="en-US" sz="2400" dirty="0" smtClean="0"/>
              <a:t>. </a:t>
            </a:r>
            <a:r>
              <a:rPr lang="en-US" sz="2400" dirty="0" smtClean="0">
                <a:hlinkClick r:id="rId2"/>
              </a:rPr>
              <a:t>Shared Culture</a:t>
            </a:r>
            <a:endParaRPr lang="en-US" sz="2400" dirty="0" smtClean="0"/>
          </a:p>
          <a:p>
            <a:endParaRPr lang="en-US" sz="2400" dirty="0"/>
          </a:p>
          <a:p>
            <a:r>
              <a:rPr lang="en-US" sz="2400" dirty="0"/>
              <a:t>Today, the CC licenses and public domain tools are used on more than 1.4 billion works, from songs to </a:t>
            </a:r>
            <a:r>
              <a:rPr lang="en-US" sz="2400" dirty="0" err="1"/>
              <a:t>Youtube</a:t>
            </a:r>
            <a:r>
              <a:rPr lang="en-US" sz="2400" dirty="0"/>
              <a:t> videos to scientific research. The licenses have helped a global movement come together around openness, collaboration, and shared human creativity. </a:t>
            </a:r>
            <a:r>
              <a:rPr lang="ar-LB" sz="2400" dirty="0" smtClean="0"/>
              <a:t/>
            </a:r>
            <a:br>
              <a:rPr lang="ar-LB" sz="2400" dirty="0" smtClean="0"/>
            </a:br>
            <a:endParaRPr lang="en-US" sz="2400" dirty="0" smtClean="0"/>
          </a:p>
          <a:p>
            <a:pPr indent="3175" algn="r" rtl="1"/>
            <a:r>
              <a:rPr lang="ar-LB" sz="2800" dirty="0" smtClean="0">
                <a:cs typeface="Noto Naskh Arabic"/>
              </a:rPr>
              <a:t>المشاع الإبداعي هي مؤسسة غير ربحية تسعى لزيادة مشاركة المواد الإبداعية في مجالات متنوعة كالثقافة، التعليم، الفن و المحتوى العلمي من خلال تراخيص قانونية سهلة الفهم والإستخدام.</a:t>
            </a:r>
            <a:br>
              <a:rPr lang="ar-LB" sz="2800" dirty="0" smtClean="0">
                <a:cs typeface="Noto Naskh Arabic"/>
              </a:rPr>
            </a:br>
            <a:endParaRPr lang="ar-LB" sz="2800" dirty="0" smtClean="0">
              <a:cs typeface="Noto Naskh Arabic"/>
            </a:endParaRPr>
          </a:p>
          <a:p>
            <a:pPr indent="3175" algn="ctr"/>
            <a:r>
              <a:rPr lang="en-US" sz="2000" dirty="0" smtClean="0">
                <a:solidFill>
                  <a:schemeClr val="bg1"/>
                </a:solidFill>
                <a:hlinkClick r:id="rId3"/>
              </a:rPr>
              <a:t>www.creativecommons.org</a:t>
            </a:r>
            <a:endParaRPr lang="en-US" sz="2400" dirty="0">
              <a:solidFill>
                <a:schemeClr val="bg1"/>
              </a:solidFill>
              <a:cs typeface="Noto Naskh Arabic"/>
            </a:endParaRP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764543"/>
            <a:ext cx="8236373" cy="707886"/>
          </a:xfrm>
          <a:prstGeom prst="rect">
            <a:avLst/>
          </a:prstGeom>
          <a:noFill/>
        </p:spPr>
        <p:txBody>
          <a:bodyPr wrap="square" rtlCol="0">
            <a:spAutoFit/>
          </a:bodyPr>
          <a:lstStyle/>
          <a:p>
            <a:pPr>
              <a:lnSpc>
                <a:spcPct val="80000"/>
              </a:lnSpc>
            </a:pPr>
            <a:r>
              <a:rPr lang="en-US" sz="2000" b="1" kern="1200" dirty="0">
                <a:solidFill>
                  <a:srgbClr val="4F81BD"/>
                </a:solidFill>
                <a:latin typeface="Calibri"/>
                <a:cs typeface="Arial" pitchFamily="34" charset="0"/>
              </a:rPr>
              <a:t>OPEN EDUCATION IN HEALTH PROGRAMS</a:t>
            </a:r>
            <a:endParaRPr lang="en-US" sz="2000" b="1" dirty="0">
              <a:solidFill>
                <a:srgbClr val="333F48"/>
              </a:solidFill>
            </a:endParaRPr>
          </a:p>
          <a:p>
            <a:pPr algn="ctr" defTabSz="1300460"/>
            <a:endParaRPr lang="en-US" sz="2400" kern="1200" dirty="0">
              <a:solidFill>
                <a:srgbClr val="4F81BD"/>
              </a:solidFill>
              <a:latin typeface="Calibri"/>
              <a:ea typeface="+mn-ea"/>
            </a:endParaRPr>
          </a:p>
        </p:txBody>
      </p:sp>
      <p:cxnSp>
        <p:nvCxnSpPr>
          <p:cNvPr id="13" name="Straight Connector 12"/>
          <p:cNvCxnSpPr/>
          <p:nvPr/>
        </p:nvCxnSpPr>
        <p:spPr>
          <a:xfrm>
            <a:off x="2344166"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0" y="0"/>
            <a:ext cx="2829926" cy="1684480"/>
          </a:xfrm>
          <a:prstGeom prst="rect">
            <a:avLst/>
          </a:prstGeom>
        </p:spPr>
      </p:pic>
      <p:pic>
        <p:nvPicPr>
          <p:cNvPr id="2" name="Picture 1"/>
          <p:cNvPicPr>
            <a:picLocks noChangeAspect="1"/>
          </p:cNvPicPr>
          <p:nvPr/>
        </p:nvPicPr>
        <p:blipFill>
          <a:blip r:embed="rId5"/>
          <a:stretch>
            <a:fillRect/>
          </a:stretch>
        </p:blipFill>
        <p:spPr>
          <a:xfrm>
            <a:off x="10982980" y="108374"/>
            <a:ext cx="1913446" cy="9536853"/>
          </a:xfrm>
          <a:prstGeom prst="rect">
            <a:avLst/>
          </a:prstGeom>
        </p:spPr>
      </p:pic>
      <p:sp>
        <p:nvSpPr>
          <p:cNvPr id="5" name="Rectangle 4"/>
          <p:cNvSpPr/>
          <p:nvPr/>
        </p:nvSpPr>
        <p:spPr>
          <a:xfrm>
            <a:off x="650241" y="1633728"/>
            <a:ext cx="9536853" cy="532133"/>
          </a:xfrm>
          <a:prstGeom prst="rect">
            <a:avLst/>
          </a:prstGeom>
        </p:spPr>
        <p:txBody>
          <a:bodyPr wrap="square">
            <a:spAutoFit/>
          </a:bodyPr>
          <a:lstStyle/>
          <a:p>
            <a:pPr defTabSz="1300460" fontAlgn="base">
              <a:lnSpc>
                <a:spcPct val="70000"/>
              </a:lnSpc>
              <a:spcBef>
                <a:spcPct val="0"/>
              </a:spcBef>
              <a:spcAft>
                <a:spcPct val="0"/>
              </a:spcAft>
            </a:pPr>
            <a:r>
              <a:rPr lang="en-US" sz="4000" b="1" dirty="0" smtClean="0">
                <a:solidFill>
                  <a:srgbClr val="0070C0"/>
                </a:solidFill>
                <a:latin typeface="Noto Naskh Arabic" panose="020B0502040504020204" pitchFamily="34" charset="-78"/>
                <a:cs typeface="Noto Naskh Arabic" panose="020B0502040504020204" pitchFamily="34" charset="-78"/>
              </a:rPr>
              <a:t>What is Creative Commons?</a:t>
            </a:r>
            <a:endParaRPr lang="en-US" sz="4000" b="1" kern="1200" dirty="0">
              <a:solidFill>
                <a:srgbClr val="0070C0"/>
              </a:solidFill>
              <a:ea typeface="+mn-ea"/>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6">
            <a:extLst>
              <a:ext uri="{28A0092B-C50C-407E-A947-70E740481C1C}">
                <a14:useLocalDpi xmlns:a14="http://schemas.microsoft.com/office/drawing/2010/main" val="0"/>
              </a:ext>
            </a:extLst>
          </a:blip>
          <a:srcRect l="74167" b="75185"/>
          <a:stretch/>
        </p:blipFill>
        <p:spPr>
          <a:xfrm>
            <a:off x="8735620" y="71073"/>
            <a:ext cx="2228724" cy="1798998"/>
          </a:xfrm>
          <a:prstGeom prst="rect">
            <a:avLst/>
          </a:prstGeom>
        </p:spPr>
      </p:pic>
    </p:spTree>
    <p:extLst>
      <p:ext uri="{BB962C8B-B14F-4D97-AF65-F5344CB8AC3E}">
        <p14:creationId xmlns:p14="http://schemas.microsoft.com/office/powerpoint/2010/main" val="2380557486"/>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433493"/>
            <a:ext cx="10512213" cy="1625600"/>
          </a:xfrm>
        </p:spPr>
        <p:txBody>
          <a:bodyPr>
            <a:normAutofit/>
          </a:bodyPr>
          <a:lstStyle/>
          <a:p>
            <a:r>
              <a:rPr lang="en-US" sz="4000" b="1" dirty="0" smtClean="0"/>
              <a:t>How Does Creative Commons Work?</a:t>
            </a:r>
            <a:endParaRPr lang="en-US" sz="4000" dirty="0"/>
          </a:p>
        </p:txBody>
      </p:sp>
      <p:graphicFrame>
        <p:nvGraphicFramePr>
          <p:cNvPr id="4" name="Content Placeholder 3"/>
          <p:cNvGraphicFramePr>
            <a:graphicFrameLocks noGrp="1"/>
          </p:cNvGraphicFramePr>
          <p:nvPr>
            <p:ph sz="quarter" idx="10"/>
            <p:extLst/>
          </p:nvPr>
        </p:nvGraphicFramePr>
        <p:xfrm>
          <a:off x="650240" y="2817707"/>
          <a:ext cx="10512213" cy="7029095"/>
        </p:xfrm>
        <a:graphic>
          <a:graphicData uri="http://schemas.openxmlformats.org/drawingml/2006/table">
            <a:tbl>
              <a:tblPr firstRow="1" bandRow="1">
                <a:tableStyleId>{5940675A-B579-460E-94D1-54222C63F5DA}</a:tableStyleId>
              </a:tblPr>
              <a:tblGrid>
                <a:gridCol w="1168024">
                  <a:extLst>
                    <a:ext uri="{9D8B030D-6E8A-4147-A177-3AD203B41FA5}">
                      <a16:colId xmlns:a16="http://schemas.microsoft.com/office/drawing/2014/main" val="20000"/>
                    </a:ext>
                  </a:extLst>
                </a:gridCol>
                <a:gridCol w="9344189">
                  <a:extLst>
                    <a:ext uri="{9D8B030D-6E8A-4147-A177-3AD203B41FA5}">
                      <a16:colId xmlns:a16="http://schemas.microsoft.com/office/drawing/2014/main" val="20001"/>
                    </a:ext>
                  </a:extLst>
                </a:gridCol>
              </a:tblGrid>
              <a:tr h="1794662">
                <a:tc>
                  <a:txBody>
                    <a:bodyPr/>
                    <a:lstStyle/>
                    <a:p>
                      <a:endParaRPr lang="en-US" sz="3600" dirty="0" smtClean="0"/>
                    </a:p>
                    <a:p>
                      <a:endParaRPr lang="en-US" sz="3600" dirty="0" smtClean="0"/>
                    </a:p>
                    <a:p>
                      <a:endParaRPr lang="en-US" sz="3600" dirty="0"/>
                    </a:p>
                  </a:txBody>
                  <a:tcPr marL="116803" marR="116803" marT="65024" marB="650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1" dirty="0" smtClean="0"/>
                        <a:t>Attribution.</a:t>
                      </a:r>
                      <a:r>
                        <a:rPr lang="en-US" sz="2600" dirty="0" smtClean="0"/>
                        <a:t> You let people copy, distribute, display, perform, and remix your copyrighted work, as long as they give you credit the way you request. </a:t>
                      </a:r>
                      <a:br>
                        <a:rPr lang="en-US" sz="2600" dirty="0" smtClean="0"/>
                      </a:br>
                      <a:r>
                        <a:rPr lang="en-US" sz="2600" dirty="0" smtClean="0"/>
                        <a:t>All CC licenses contain this property.</a:t>
                      </a:r>
                      <a:endParaRPr lang="en-US" sz="3600" dirty="0" smtClean="0"/>
                    </a:p>
                  </a:txBody>
                  <a:tcPr marL="116803" marR="116803" marT="65024" marB="6502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44811">
                <a:tc>
                  <a:txBody>
                    <a:bodyPr/>
                    <a:lstStyle/>
                    <a:p>
                      <a:endParaRPr lang="en-US" sz="3600" dirty="0"/>
                    </a:p>
                  </a:txBody>
                  <a:tcPr marL="116803" marR="116803" marT="65024" marB="650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1" dirty="0" smtClean="0"/>
                        <a:t>Non-Commercial</a:t>
                      </a:r>
                      <a:r>
                        <a:rPr lang="en-US" sz="2600" dirty="0" smtClean="0"/>
                        <a:t>. You let people copy, distribute, display, perform, and remix your work for non-commercial purposes only. If they want to use your work for commercial purposes, they must contact you for permission.</a:t>
                      </a:r>
                    </a:p>
                  </a:txBody>
                  <a:tcPr marL="116803" marR="116803" marT="65024" marB="6502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44811">
                <a:tc>
                  <a:txBody>
                    <a:bodyPr/>
                    <a:lstStyle/>
                    <a:p>
                      <a:endParaRPr lang="en-US" sz="3600" dirty="0"/>
                    </a:p>
                  </a:txBody>
                  <a:tcPr marL="116803" marR="116803" marT="65024" marB="650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1" dirty="0" smtClean="0"/>
                        <a:t>Share Alike. </a:t>
                      </a:r>
                      <a:r>
                        <a:rPr lang="en-US" sz="2600" dirty="0" smtClean="0"/>
                        <a:t>You let people create remixes and derivative works based on your creative work, as long as they only distribute them under the same Creative Commons license that your original work was published under.</a:t>
                      </a:r>
                    </a:p>
                  </a:txBody>
                  <a:tcPr marL="116803" marR="116803" marT="65024" marB="6502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44811">
                <a:tc>
                  <a:txBody>
                    <a:bodyPr/>
                    <a:lstStyle/>
                    <a:p>
                      <a:endParaRPr lang="en-US" sz="3600" dirty="0"/>
                    </a:p>
                  </a:txBody>
                  <a:tcPr marL="116803" marR="116803" marT="65024" marB="650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1" dirty="0" smtClean="0"/>
                        <a:t>No Derivative Works. </a:t>
                      </a:r>
                      <a:r>
                        <a:rPr lang="en-US" sz="2600" dirty="0" smtClean="0"/>
                        <a:t>You let people copy, distribute, display, and perform only verbatim copies of your work — not make derivative works based on it. If they want to alter, transform, build upon, or remix your work, they must contact you for permission.</a:t>
                      </a:r>
                    </a:p>
                  </a:txBody>
                  <a:tcPr marL="116803" marR="116803" marT="65024" marB="6502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0" name="Content Placeholder 9"/>
          <p:cNvSpPr>
            <a:spLocks noGrp="1"/>
          </p:cNvSpPr>
          <p:nvPr>
            <p:ph sz="quarter" idx="11"/>
          </p:nvPr>
        </p:nvSpPr>
        <p:spPr/>
        <p:txBody>
          <a:bodyPr>
            <a:normAutofit fontScale="92500" lnSpcReduction="20000"/>
          </a:bodyPr>
          <a:lstStyle/>
          <a:p>
            <a:pPr>
              <a:lnSpc>
                <a:spcPct val="80000"/>
              </a:lnSpc>
            </a:pPr>
            <a:r>
              <a:rPr lang="en-US" sz="2400" dirty="0">
                <a:solidFill>
                  <a:srgbClr val="4F81BD"/>
                </a:solidFill>
                <a:latin typeface="+mn-lt"/>
              </a:rPr>
              <a:t>OPEN EDUCATION IN HEALTH PROGRAMS</a:t>
            </a:r>
            <a:endParaRPr lang="en-US" sz="2400" dirty="0">
              <a:solidFill>
                <a:srgbClr val="333F48"/>
              </a:solidFill>
              <a:latin typeface="+mn-lt"/>
            </a:endParaRPr>
          </a:p>
          <a:p>
            <a:endParaRPr lang="en-US" dirty="0"/>
          </a:p>
        </p:txBody>
      </p:sp>
      <p:pic>
        <p:nvPicPr>
          <p:cNvPr id="5" name="Picture 4" descr="by.large.png"/>
          <p:cNvPicPr>
            <a:picLocks noChangeAspect="1"/>
          </p:cNvPicPr>
          <p:nvPr/>
        </p:nvPicPr>
        <p:blipFill>
          <a:blip r:embed="rId2" cstate="print"/>
          <a:stretch>
            <a:fillRect/>
          </a:stretch>
        </p:blipFill>
        <p:spPr>
          <a:xfrm>
            <a:off x="975360" y="3121152"/>
            <a:ext cx="780288" cy="780288"/>
          </a:xfrm>
          <a:prstGeom prst="rect">
            <a:avLst/>
          </a:prstGeom>
        </p:spPr>
      </p:pic>
      <p:pic>
        <p:nvPicPr>
          <p:cNvPr id="6" name="Picture 5" descr="nc.large.png"/>
          <p:cNvPicPr>
            <a:picLocks noChangeAspect="1"/>
          </p:cNvPicPr>
          <p:nvPr/>
        </p:nvPicPr>
        <p:blipFill>
          <a:blip r:embed="rId3" cstate="print"/>
          <a:stretch>
            <a:fillRect/>
          </a:stretch>
        </p:blipFill>
        <p:spPr>
          <a:xfrm>
            <a:off x="975360" y="4855125"/>
            <a:ext cx="780288" cy="780288"/>
          </a:xfrm>
          <a:prstGeom prst="rect">
            <a:avLst/>
          </a:prstGeom>
        </p:spPr>
      </p:pic>
      <p:pic>
        <p:nvPicPr>
          <p:cNvPr id="7" name="Picture 6" descr="sa.large.png"/>
          <p:cNvPicPr>
            <a:picLocks noChangeAspect="1"/>
          </p:cNvPicPr>
          <p:nvPr/>
        </p:nvPicPr>
        <p:blipFill>
          <a:blip r:embed="rId4" cstate="print"/>
          <a:stretch>
            <a:fillRect/>
          </a:stretch>
        </p:blipFill>
        <p:spPr>
          <a:xfrm>
            <a:off x="1018709" y="6589099"/>
            <a:ext cx="780288" cy="780288"/>
          </a:xfrm>
          <a:prstGeom prst="rect">
            <a:avLst/>
          </a:prstGeom>
        </p:spPr>
      </p:pic>
      <p:pic>
        <p:nvPicPr>
          <p:cNvPr id="8" name="Picture 7" descr="nd.large.png"/>
          <p:cNvPicPr>
            <a:picLocks noChangeAspect="1"/>
          </p:cNvPicPr>
          <p:nvPr/>
        </p:nvPicPr>
        <p:blipFill>
          <a:blip r:embed="rId5" cstate="print"/>
          <a:stretch>
            <a:fillRect/>
          </a:stretch>
        </p:blipFill>
        <p:spPr>
          <a:xfrm>
            <a:off x="1018709" y="7997952"/>
            <a:ext cx="780288" cy="780288"/>
          </a:xfrm>
          <a:prstGeom prst="rect">
            <a:avLst/>
          </a:prstGeom>
        </p:spPr>
      </p:pic>
      <p:sp>
        <p:nvSpPr>
          <p:cNvPr id="9" name="Rectangle 8"/>
          <p:cNvSpPr/>
          <p:nvPr/>
        </p:nvSpPr>
        <p:spPr>
          <a:xfrm>
            <a:off x="975360" y="2073572"/>
            <a:ext cx="6631944" cy="705129"/>
          </a:xfrm>
          <a:prstGeom prst="rect">
            <a:avLst/>
          </a:prstGeom>
        </p:spPr>
        <p:txBody>
          <a:bodyPr wrap="none">
            <a:spAutoFit/>
          </a:bodyPr>
          <a:lstStyle/>
          <a:p>
            <a:pPr defTabSz="1300460" fontAlgn="base">
              <a:spcBef>
                <a:spcPct val="0"/>
              </a:spcBef>
              <a:spcAft>
                <a:spcPct val="0"/>
              </a:spcAft>
            </a:pPr>
            <a:r>
              <a:rPr lang="en-US" sz="3982" b="1" kern="1200" dirty="0">
                <a:solidFill>
                  <a:prstClr val="black"/>
                </a:solidFill>
                <a:latin typeface="Arial" charset="0"/>
                <a:ea typeface="+mn-ea"/>
                <a:cs typeface="+mn-cs"/>
              </a:rPr>
              <a:t>Step 1: Choose conditions</a:t>
            </a:r>
          </a:p>
        </p:txBody>
      </p:sp>
      <p:pic>
        <p:nvPicPr>
          <p:cNvPr id="12" name="Picture 11"/>
          <p:cNvPicPr>
            <a:picLocks noChangeAspect="1"/>
          </p:cNvPicPr>
          <p:nvPr/>
        </p:nvPicPr>
        <p:blipFill>
          <a:blip r:embed="rId6"/>
          <a:stretch>
            <a:fillRect/>
          </a:stretch>
        </p:blipFill>
        <p:spPr>
          <a:xfrm>
            <a:off x="0" y="0"/>
            <a:ext cx="2829926" cy="1684480"/>
          </a:xfrm>
          <a:prstGeom prst="rect">
            <a:avLst/>
          </a:prstGeom>
        </p:spPr>
      </p:pic>
      <p:pic>
        <p:nvPicPr>
          <p:cNvPr id="11" name="Picture 10">
            <a:extLst>
              <a:ext uri="{FF2B5EF4-FFF2-40B4-BE49-F238E27FC236}">
                <a16:creationId xmlns:a16="http://schemas.microsoft.com/office/drawing/2014/main" id="{F3CC3C61-FFA7-4E40-9B03-314FDC15B3B0}"/>
              </a:ext>
            </a:extLst>
          </p:cNvPr>
          <p:cNvPicPr>
            <a:picLocks noChangeAspect="1"/>
          </p:cNvPicPr>
          <p:nvPr/>
        </p:nvPicPr>
        <p:blipFill rotWithShape="1">
          <a:blip r:embed="rId7">
            <a:extLst>
              <a:ext uri="{28A0092B-C50C-407E-A947-70E740481C1C}">
                <a14:useLocalDpi xmlns:a14="http://schemas.microsoft.com/office/drawing/2010/main" val="0"/>
              </a:ext>
            </a:extLst>
          </a:blip>
          <a:srcRect l="74167" b="75185"/>
          <a:stretch/>
        </p:blipFill>
        <p:spPr>
          <a:xfrm>
            <a:off x="10776076" y="99707"/>
            <a:ext cx="2228724" cy="1798998"/>
          </a:xfrm>
          <a:prstGeom prst="rect">
            <a:avLst/>
          </a:prstGeom>
        </p:spPr>
      </p:pic>
    </p:spTree>
    <p:extLst>
      <p:ext uri="{BB962C8B-B14F-4D97-AF65-F5344CB8AC3E}">
        <p14:creationId xmlns:p14="http://schemas.microsoft.com/office/powerpoint/2010/main" val="2752271223"/>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866987"/>
            <a:ext cx="10512213" cy="1254988"/>
          </a:xfrm>
        </p:spPr>
        <p:txBody>
          <a:bodyPr>
            <a:normAutofit/>
          </a:bodyPr>
          <a:lstStyle/>
          <a:p>
            <a:r>
              <a:rPr lang="en-US" sz="4000" b="1" dirty="0" smtClean="0"/>
              <a:t>How Does Creative Commons Work?</a:t>
            </a:r>
            <a:endParaRPr lang="en-US" sz="4000" dirty="0"/>
          </a:p>
        </p:txBody>
      </p:sp>
      <p:graphicFrame>
        <p:nvGraphicFramePr>
          <p:cNvPr id="4" name="Content Placeholder 3"/>
          <p:cNvGraphicFramePr>
            <a:graphicFrameLocks noGrp="1"/>
          </p:cNvGraphicFramePr>
          <p:nvPr>
            <p:ph sz="quarter" idx="10"/>
          </p:nvPr>
        </p:nvGraphicFramePr>
        <p:xfrm>
          <a:off x="1441601" y="3012779"/>
          <a:ext cx="10200640" cy="6082332"/>
        </p:xfrm>
        <a:graphic>
          <a:graphicData uri="http://schemas.openxmlformats.org/drawingml/2006/table">
            <a:tbl>
              <a:tblPr firstRow="1" bandRow="1">
                <a:tableStyleId>{5940675A-B579-460E-94D1-54222C63F5DA}</a:tableStyleId>
              </a:tblPr>
              <a:tblGrid>
                <a:gridCol w="3211312">
                  <a:extLst>
                    <a:ext uri="{9D8B030D-6E8A-4147-A177-3AD203B41FA5}">
                      <a16:colId xmlns:a16="http://schemas.microsoft.com/office/drawing/2014/main" val="20000"/>
                    </a:ext>
                  </a:extLst>
                </a:gridCol>
                <a:gridCol w="6989328">
                  <a:extLst>
                    <a:ext uri="{9D8B030D-6E8A-4147-A177-3AD203B41FA5}">
                      <a16:colId xmlns:a16="http://schemas.microsoft.com/office/drawing/2014/main" val="20001"/>
                    </a:ext>
                  </a:extLst>
                </a:gridCol>
              </a:tblGrid>
              <a:tr h="1013722">
                <a:tc>
                  <a:txBody>
                    <a:bodyPr/>
                    <a:lstStyle/>
                    <a:p>
                      <a:endParaRPr lang="en-US" sz="3600" dirty="0" smtClean="0"/>
                    </a:p>
                  </a:txBody>
                  <a:tcPr marL="116803" marR="116803" marT="65024" marB="650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Attribution</a:t>
                      </a:r>
                      <a:endParaRPr lang="en-US" sz="2800" dirty="0"/>
                    </a:p>
                  </a:txBody>
                  <a:tcPr marL="116803" marR="116803" marT="65024" marB="650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13722">
                <a:tc>
                  <a:txBody>
                    <a:bodyPr/>
                    <a:lstStyle/>
                    <a:p>
                      <a:endParaRPr lang="en-US" sz="3600" dirty="0" smtClean="0"/>
                    </a:p>
                  </a:txBody>
                  <a:tcPr marL="116803" marR="116803" marT="65024" marB="650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Attribution</a:t>
                      </a:r>
                      <a:r>
                        <a:rPr lang="en-US" sz="2800" baseline="0" dirty="0" smtClean="0"/>
                        <a:t> – Share Alike</a:t>
                      </a:r>
                      <a:endParaRPr lang="en-US" sz="2800" dirty="0"/>
                    </a:p>
                  </a:txBody>
                  <a:tcPr marL="116803" marR="116803" marT="65024" marB="650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13722">
                <a:tc>
                  <a:txBody>
                    <a:bodyPr/>
                    <a:lstStyle/>
                    <a:p>
                      <a:endParaRPr lang="en-US" sz="3600" dirty="0" smtClean="0"/>
                    </a:p>
                  </a:txBody>
                  <a:tcPr marL="116803" marR="116803" marT="65024" marB="650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Attribution</a:t>
                      </a:r>
                      <a:r>
                        <a:rPr lang="en-US" sz="2800" baseline="0" dirty="0" smtClean="0"/>
                        <a:t> – No Derivatives</a:t>
                      </a:r>
                      <a:endParaRPr lang="en-US" sz="2800" dirty="0"/>
                    </a:p>
                  </a:txBody>
                  <a:tcPr marL="116803" marR="116803" marT="65024" marB="650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13722">
                <a:tc>
                  <a:txBody>
                    <a:bodyPr/>
                    <a:lstStyle/>
                    <a:p>
                      <a:endParaRPr lang="en-US" sz="3600" dirty="0" smtClean="0"/>
                    </a:p>
                  </a:txBody>
                  <a:tcPr marL="116803" marR="116803" marT="65024" marB="650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Attribution</a:t>
                      </a:r>
                      <a:r>
                        <a:rPr lang="en-US" sz="2800" baseline="0" dirty="0" smtClean="0"/>
                        <a:t> – Non-Commercial</a:t>
                      </a:r>
                      <a:endParaRPr lang="en-US" sz="2800" dirty="0"/>
                    </a:p>
                  </a:txBody>
                  <a:tcPr marL="116803" marR="116803" marT="65024" marB="650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13722">
                <a:tc>
                  <a:txBody>
                    <a:bodyPr/>
                    <a:lstStyle/>
                    <a:p>
                      <a:endParaRPr lang="en-US" sz="3600" dirty="0" smtClean="0"/>
                    </a:p>
                  </a:txBody>
                  <a:tcPr marL="116803" marR="116803" marT="65024" marB="650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smtClean="0"/>
                        <a:t>Attribution</a:t>
                      </a:r>
                      <a:r>
                        <a:rPr lang="en-US" sz="2800" baseline="0" dirty="0" smtClean="0"/>
                        <a:t> – Non-Commercial</a:t>
                      </a:r>
                      <a:endParaRPr lang="en-US" sz="2800" dirty="0"/>
                    </a:p>
                  </a:txBody>
                  <a:tcPr marL="116803" marR="116803" marT="65024" marB="650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13722">
                <a:tc>
                  <a:txBody>
                    <a:bodyPr/>
                    <a:lstStyle/>
                    <a:p>
                      <a:endParaRPr lang="en-US" sz="3600" dirty="0" smtClean="0"/>
                    </a:p>
                  </a:txBody>
                  <a:tcPr marL="116803" marR="116803" marT="65024" marB="650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Attribution</a:t>
                      </a:r>
                      <a:r>
                        <a:rPr lang="en-US" sz="2800" baseline="0" dirty="0" smtClean="0"/>
                        <a:t> – Non-Commercial– No Derivatives</a:t>
                      </a:r>
                      <a:endParaRPr lang="en-US" sz="2800" dirty="0" smtClean="0"/>
                    </a:p>
                  </a:txBody>
                  <a:tcPr marL="116803" marR="116803" marT="65024" marB="650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8" name="Content Placeholder 17"/>
          <p:cNvSpPr>
            <a:spLocks noGrp="1"/>
          </p:cNvSpPr>
          <p:nvPr>
            <p:ph sz="quarter" idx="11"/>
          </p:nvPr>
        </p:nvSpPr>
        <p:spPr/>
        <p:txBody>
          <a:bodyPr>
            <a:normAutofit fontScale="92500" lnSpcReduction="20000"/>
          </a:bodyPr>
          <a:lstStyle/>
          <a:p>
            <a:pPr>
              <a:lnSpc>
                <a:spcPct val="80000"/>
              </a:lnSpc>
            </a:pPr>
            <a:r>
              <a:rPr lang="en-US" sz="2400" dirty="0">
                <a:solidFill>
                  <a:srgbClr val="4F81BD"/>
                </a:solidFill>
                <a:latin typeface="+mn-lt"/>
              </a:rPr>
              <a:t>OPEN EDUCATION IN HEALTH PROGRAMS</a:t>
            </a:r>
            <a:endParaRPr lang="en-US" sz="2400" dirty="0">
              <a:solidFill>
                <a:srgbClr val="333F48"/>
              </a:solidFill>
              <a:latin typeface="+mn-lt"/>
            </a:endParaRPr>
          </a:p>
          <a:p>
            <a:endParaRPr lang="en-US" dirty="0"/>
          </a:p>
        </p:txBody>
      </p:sp>
      <p:pic>
        <p:nvPicPr>
          <p:cNvPr id="5" name="Picture 4" descr="by.large.png"/>
          <p:cNvPicPr>
            <a:picLocks noChangeAspect="1"/>
          </p:cNvPicPr>
          <p:nvPr/>
        </p:nvPicPr>
        <p:blipFill>
          <a:blip r:embed="rId2" cstate="print"/>
          <a:stretch>
            <a:fillRect/>
          </a:stretch>
        </p:blipFill>
        <p:spPr>
          <a:xfrm>
            <a:off x="3349466" y="3337607"/>
            <a:ext cx="780288" cy="780288"/>
          </a:xfrm>
          <a:prstGeom prst="rect">
            <a:avLst/>
          </a:prstGeom>
        </p:spPr>
      </p:pic>
      <p:pic>
        <p:nvPicPr>
          <p:cNvPr id="6" name="Picture 5" descr="by.large.png"/>
          <p:cNvPicPr>
            <a:picLocks noChangeAspect="1"/>
          </p:cNvPicPr>
          <p:nvPr/>
        </p:nvPicPr>
        <p:blipFill>
          <a:blip r:embed="rId2" cstate="print"/>
          <a:stretch>
            <a:fillRect/>
          </a:stretch>
        </p:blipFill>
        <p:spPr>
          <a:xfrm>
            <a:off x="2398409" y="4269909"/>
            <a:ext cx="780288" cy="780288"/>
          </a:xfrm>
          <a:prstGeom prst="rect">
            <a:avLst/>
          </a:prstGeom>
        </p:spPr>
      </p:pic>
      <p:pic>
        <p:nvPicPr>
          <p:cNvPr id="7" name="Picture 6" descr="by.large.png"/>
          <p:cNvPicPr>
            <a:picLocks noChangeAspect="1"/>
          </p:cNvPicPr>
          <p:nvPr/>
        </p:nvPicPr>
        <p:blipFill>
          <a:blip r:embed="rId2" cstate="print"/>
          <a:stretch>
            <a:fillRect/>
          </a:stretch>
        </p:blipFill>
        <p:spPr>
          <a:xfrm>
            <a:off x="2398409" y="5240216"/>
            <a:ext cx="780288" cy="780288"/>
          </a:xfrm>
          <a:prstGeom prst="rect">
            <a:avLst/>
          </a:prstGeom>
        </p:spPr>
      </p:pic>
      <p:pic>
        <p:nvPicPr>
          <p:cNvPr id="8" name="Picture 7" descr="by.large.png"/>
          <p:cNvPicPr>
            <a:picLocks noChangeAspect="1"/>
          </p:cNvPicPr>
          <p:nvPr/>
        </p:nvPicPr>
        <p:blipFill>
          <a:blip r:embed="rId2" cstate="print"/>
          <a:stretch>
            <a:fillRect/>
          </a:stretch>
        </p:blipFill>
        <p:spPr>
          <a:xfrm>
            <a:off x="2398409" y="6280892"/>
            <a:ext cx="780288" cy="780288"/>
          </a:xfrm>
          <a:prstGeom prst="rect">
            <a:avLst/>
          </a:prstGeom>
        </p:spPr>
      </p:pic>
      <p:pic>
        <p:nvPicPr>
          <p:cNvPr id="9" name="Picture 8" descr="by.large.png"/>
          <p:cNvPicPr>
            <a:picLocks noChangeAspect="1"/>
          </p:cNvPicPr>
          <p:nvPr/>
        </p:nvPicPr>
        <p:blipFill>
          <a:blip r:embed="rId2" cstate="print"/>
          <a:stretch>
            <a:fillRect/>
          </a:stretch>
        </p:blipFill>
        <p:spPr>
          <a:xfrm>
            <a:off x="1618121" y="7263933"/>
            <a:ext cx="780288" cy="780288"/>
          </a:xfrm>
          <a:prstGeom prst="rect">
            <a:avLst/>
          </a:prstGeom>
        </p:spPr>
      </p:pic>
      <p:pic>
        <p:nvPicPr>
          <p:cNvPr id="10" name="Picture 9" descr="by.large.png"/>
          <p:cNvPicPr>
            <a:picLocks noChangeAspect="1"/>
          </p:cNvPicPr>
          <p:nvPr/>
        </p:nvPicPr>
        <p:blipFill>
          <a:blip r:embed="rId2" cstate="print"/>
          <a:stretch>
            <a:fillRect/>
          </a:stretch>
        </p:blipFill>
        <p:spPr>
          <a:xfrm>
            <a:off x="1632698" y="8150551"/>
            <a:ext cx="780288" cy="780288"/>
          </a:xfrm>
          <a:prstGeom prst="rect">
            <a:avLst/>
          </a:prstGeom>
        </p:spPr>
      </p:pic>
      <p:pic>
        <p:nvPicPr>
          <p:cNvPr id="11" name="Picture 10" descr="sa.large.png"/>
          <p:cNvPicPr>
            <a:picLocks noChangeAspect="1"/>
          </p:cNvPicPr>
          <p:nvPr/>
        </p:nvPicPr>
        <p:blipFill>
          <a:blip r:embed="rId3" cstate="print"/>
          <a:stretch>
            <a:fillRect/>
          </a:stretch>
        </p:blipFill>
        <p:spPr>
          <a:xfrm>
            <a:off x="3367547" y="4269909"/>
            <a:ext cx="780288" cy="780288"/>
          </a:xfrm>
          <a:prstGeom prst="rect">
            <a:avLst/>
          </a:prstGeom>
        </p:spPr>
      </p:pic>
      <p:pic>
        <p:nvPicPr>
          <p:cNvPr id="12" name="Picture 11" descr="nd.large.png"/>
          <p:cNvPicPr>
            <a:picLocks noChangeAspect="1"/>
          </p:cNvPicPr>
          <p:nvPr/>
        </p:nvPicPr>
        <p:blipFill>
          <a:blip r:embed="rId4" cstate="print"/>
          <a:stretch>
            <a:fillRect/>
          </a:stretch>
        </p:blipFill>
        <p:spPr>
          <a:xfrm>
            <a:off x="3349466" y="5207558"/>
            <a:ext cx="780288" cy="780288"/>
          </a:xfrm>
          <a:prstGeom prst="rect">
            <a:avLst/>
          </a:prstGeom>
        </p:spPr>
      </p:pic>
      <p:pic>
        <p:nvPicPr>
          <p:cNvPr id="13" name="Picture 12" descr="nc.large.png"/>
          <p:cNvPicPr>
            <a:picLocks noChangeAspect="1"/>
          </p:cNvPicPr>
          <p:nvPr/>
        </p:nvPicPr>
        <p:blipFill>
          <a:blip r:embed="rId5" cstate="print"/>
          <a:stretch>
            <a:fillRect/>
          </a:stretch>
        </p:blipFill>
        <p:spPr>
          <a:xfrm>
            <a:off x="3349466" y="6264563"/>
            <a:ext cx="780288" cy="780288"/>
          </a:xfrm>
          <a:prstGeom prst="rect">
            <a:avLst/>
          </a:prstGeom>
        </p:spPr>
      </p:pic>
      <p:pic>
        <p:nvPicPr>
          <p:cNvPr id="14" name="Picture 13" descr="nc.large.png"/>
          <p:cNvPicPr>
            <a:picLocks noChangeAspect="1"/>
          </p:cNvPicPr>
          <p:nvPr/>
        </p:nvPicPr>
        <p:blipFill>
          <a:blip r:embed="rId5" cstate="print"/>
          <a:stretch>
            <a:fillRect/>
          </a:stretch>
        </p:blipFill>
        <p:spPr>
          <a:xfrm>
            <a:off x="2462849" y="7247604"/>
            <a:ext cx="780288" cy="780288"/>
          </a:xfrm>
          <a:prstGeom prst="rect">
            <a:avLst/>
          </a:prstGeom>
        </p:spPr>
      </p:pic>
      <p:pic>
        <p:nvPicPr>
          <p:cNvPr id="15" name="Picture 14" descr="nc.large.png"/>
          <p:cNvPicPr>
            <a:picLocks noChangeAspect="1"/>
          </p:cNvPicPr>
          <p:nvPr/>
        </p:nvPicPr>
        <p:blipFill>
          <a:blip r:embed="rId5" cstate="print"/>
          <a:stretch>
            <a:fillRect/>
          </a:stretch>
        </p:blipFill>
        <p:spPr>
          <a:xfrm>
            <a:off x="2488409" y="8150551"/>
            <a:ext cx="780288" cy="780288"/>
          </a:xfrm>
          <a:prstGeom prst="rect">
            <a:avLst/>
          </a:prstGeom>
        </p:spPr>
      </p:pic>
      <p:pic>
        <p:nvPicPr>
          <p:cNvPr id="16" name="Picture 15" descr="sa.large.png"/>
          <p:cNvPicPr>
            <a:picLocks noChangeAspect="1"/>
          </p:cNvPicPr>
          <p:nvPr/>
        </p:nvPicPr>
        <p:blipFill>
          <a:blip r:embed="rId3" cstate="print"/>
          <a:stretch>
            <a:fillRect/>
          </a:stretch>
        </p:blipFill>
        <p:spPr>
          <a:xfrm>
            <a:off x="3367547" y="7231275"/>
            <a:ext cx="780288" cy="780288"/>
          </a:xfrm>
          <a:prstGeom prst="rect">
            <a:avLst/>
          </a:prstGeom>
        </p:spPr>
      </p:pic>
      <p:pic>
        <p:nvPicPr>
          <p:cNvPr id="17" name="Picture 16" descr="nd.large.png"/>
          <p:cNvPicPr>
            <a:picLocks noChangeAspect="1"/>
          </p:cNvPicPr>
          <p:nvPr/>
        </p:nvPicPr>
        <p:blipFill>
          <a:blip r:embed="rId4" cstate="print"/>
          <a:stretch>
            <a:fillRect/>
          </a:stretch>
        </p:blipFill>
        <p:spPr>
          <a:xfrm>
            <a:off x="3349466" y="8166880"/>
            <a:ext cx="780288" cy="780288"/>
          </a:xfrm>
          <a:prstGeom prst="rect">
            <a:avLst/>
          </a:prstGeom>
        </p:spPr>
      </p:pic>
      <p:sp>
        <p:nvSpPr>
          <p:cNvPr id="20" name="Rectangle 19"/>
          <p:cNvSpPr/>
          <p:nvPr/>
        </p:nvSpPr>
        <p:spPr>
          <a:xfrm>
            <a:off x="975361" y="2398692"/>
            <a:ext cx="5352747" cy="705129"/>
          </a:xfrm>
          <a:prstGeom prst="rect">
            <a:avLst/>
          </a:prstGeom>
        </p:spPr>
        <p:txBody>
          <a:bodyPr wrap="none">
            <a:spAutoFit/>
          </a:bodyPr>
          <a:lstStyle/>
          <a:p>
            <a:pPr defTabSz="1300460" fontAlgn="base">
              <a:spcBef>
                <a:spcPct val="0"/>
              </a:spcBef>
              <a:spcAft>
                <a:spcPct val="0"/>
              </a:spcAft>
            </a:pPr>
            <a:r>
              <a:rPr lang="en-US" sz="3982" b="1" kern="1200" dirty="0">
                <a:solidFill>
                  <a:prstClr val="black"/>
                </a:solidFill>
                <a:latin typeface="Arial" charset="0"/>
                <a:ea typeface="+mn-ea"/>
                <a:cs typeface="+mn-cs"/>
              </a:rPr>
              <a:t>Step 2: Get a License</a:t>
            </a:r>
          </a:p>
        </p:txBody>
      </p:sp>
      <p:pic>
        <p:nvPicPr>
          <p:cNvPr id="21" name="Picture 20"/>
          <p:cNvPicPr>
            <a:picLocks noChangeAspect="1"/>
          </p:cNvPicPr>
          <p:nvPr/>
        </p:nvPicPr>
        <p:blipFill>
          <a:blip r:embed="rId6"/>
          <a:stretch>
            <a:fillRect/>
          </a:stretch>
        </p:blipFill>
        <p:spPr>
          <a:xfrm>
            <a:off x="0" y="0"/>
            <a:ext cx="2829926" cy="1684480"/>
          </a:xfrm>
          <a:prstGeom prst="rect">
            <a:avLst/>
          </a:prstGeom>
        </p:spPr>
      </p:pic>
    </p:spTree>
    <p:extLst>
      <p:ext uri="{BB962C8B-B14F-4D97-AF65-F5344CB8AC3E}">
        <p14:creationId xmlns:p14="http://schemas.microsoft.com/office/powerpoint/2010/main" val="513490494"/>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ChangeArrowheads="1"/>
          </p:cNvSpPr>
          <p:nvPr/>
        </p:nvSpPr>
        <p:spPr bwMode="auto">
          <a:xfrm>
            <a:off x="404863" y="379476"/>
            <a:ext cx="12357020" cy="159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defTabSz="1300460">
              <a:tabLst>
                <a:tab pos="0" algn="l"/>
                <a:tab pos="914483" algn="l"/>
                <a:tab pos="1828966" algn="l"/>
                <a:tab pos="2743449" algn="l"/>
                <a:tab pos="3657933" algn="l"/>
                <a:tab pos="4572416" algn="l"/>
                <a:tab pos="5486899" algn="l"/>
                <a:tab pos="6401383" algn="l"/>
                <a:tab pos="7315866" algn="l"/>
                <a:tab pos="8230350" algn="l"/>
                <a:tab pos="9144833" algn="l"/>
                <a:tab pos="10059316" algn="l"/>
                <a:tab pos="10135523" algn="l"/>
              </a:tabLst>
            </a:pPr>
            <a:endParaRPr lang="en-US" sz="7538" kern="1200" dirty="0">
              <a:solidFill>
                <a:srgbClr val="2D2F2B"/>
              </a:solidFill>
              <a:latin typeface="Helvetica" charset="0"/>
              <a:ea typeface="+mn-ea"/>
              <a:cs typeface="Helvetica" charset="0"/>
            </a:endParaRPr>
          </a:p>
        </p:txBody>
      </p:sp>
      <p:pic>
        <p:nvPicPr>
          <p:cNvPr id="19763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027" y="2002477"/>
            <a:ext cx="8778358" cy="617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4"/>
          <p:cNvPicPr>
            <a:picLocks noChangeAspect="1"/>
          </p:cNvPicPr>
          <p:nvPr/>
        </p:nvPicPr>
        <p:blipFill>
          <a:blip r:embed="rId4"/>
          <a:stretch>
            <a:fillRect/>
          </a:stretch>
        </p:blipFill>
        <p:spPr>
          <a:xfrm>
            <a:off x="0" y="0"/>
            <a:ext cx="2829926" cy="1684480"/>
          </a:xfrm>
          <a:prstGeom prst="rect">
            <a:avLst/>
          </a:prstGeom>
        </p:spPr>
      </p:pic>
      <p:sp>
        <p:nvSpPr>
          <p:cNvPr id="2" name="Rectangle 1"/>
          <p:cNvSpPr/>
          <p:nvPr/>
        </p:nvSpPr>
        <p:spPr>
          <a:xfrm>
            <a:off x="4143963" y="610542"/>
            <a:ext cx="5475666" cy="392800"/>
          </a:xfrm>
          <a:prstGeom prst="rect">
            <a:avLst/>
          </a:prstGeom>
        </p:spPr>
        <p:txBody>
          <a:bodyPr wrap="none">
            <a:spAutoFit/>
          </a:bodyPr>
          <a:lstStyle/>
          <a:p>
            <a:pPr>
              <a:lnSpc>
                <a:spcPct val="80000"/>
              </a:lnSpc>
            </a:pPr>
            <a:r>
              <a:rPr lang="en-US" sz="2400" b="1" kern="1200" dirty="0">
                <a:solidFill>
                  <a:srgbClr val="4F81BD"/>
                </a:solidFill>
                <a:latin typeface="Calibri"/>
                <a:cs typeface="Arial" pitchFamily="34" charset="0"/>
              </a:rPr>
              <a:t>OPEN EDUCATION IN HEALTH PROGRAMS</a:t>
            </a:r>
            <a:endParaRPr lang="en-US" sz="2400" b="1" dirty="0">
              <a:solidFill>
                <a:srgbClr val="333F48"/>
              </a:solidFill>
            </a:endParaRPr>
          </a:p>
        </p:txBody>
      </p:sp>
      <p:pic>
        <p:nvPicPr>
          <p:cNvPr id="6" name="Picture 5">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10776076" y="103843"/>
            <a:ext cx="2228724" cy="1798998"/>
          </a:xfrm>
          <a:prstGeom prst="rect">
            <a:avLst/>
          </a:prstGeom>
        </p:spPr>
      </p:pic>
    </p:spTree>
    <p:extLst>
      <p:ext uri="{BB962C8B-B14F-4D97-AF65-F5344CB8AC3E}">
        <p14:creationId xmlns:p14="http://schemas.microsoft.com/office/powerpoint/2010/main" val="185390018"/>
      </p:ext>
    </p:extLst>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130" y="2574232"/>
            <a:ext cx="10078720" cy="5262979"/>
          </a:xfrm>
          <a:prstGeom prst="rect">
            <a:avLst/>
          </a:prstGeom>
          <a:noFill/>
        </p:spPr>
        <p:txBody>
          <a:bodyPr wrap="square" rtlCol="0">
            <a:spAutoFit/>
          </a:bodyPr>
          <a:lstStyle/>
          <a:p>
            <a:endParaRPr lang="en-US" sz="2800" dirty="0" smtClean="0"/>
          </a:p>
          <a:p>
            <a:r>
              <a:rPr lang="en-US" sz="2800" dirty="0" smtClean="0"/>
              <a:t>The </a:t>
            </a:r>
            <a:r>
              <a:rPr lang="en-US" sz="2800" dirty="0"/>
              <a:t>six Creative Commons licenses provide a range of options for creators who want to share their work with the public while still retaining copyright</a:t>
            </a:r>
            <a:r>
              <a:rPr lang="en-US" sz="2800" dirty="0" smtClean="0"/>
              <a:t>.</a:t>
            </a:r>
          </a:p>
          <a:p>
            <a:endParaRPr lang="en-US" sz="2800" dirty="0" smtClean="0"/>
          </a:p>
          <a:p>
            <a:r>
              <a:rPr lang="en-US" sz="2800" dirty="0" smtClean="0"/>
              <a:t>The </a:t>
            </a:r>
            <a:r>
              <a:rPr lang="en-US" sz="2800" dirty="0"/>
              <a:t>best way to decide which license is appropriate for you is to think about why you want to share and how you hope others will use your work. </a:t>
            </a:r>
            <a:r>
              <a:rPr lang="en-US" sz="2800" dirty="0" smtClean="0">
                <a:hlinkClick r:id="rId2"/>
              </a:rPr>
              <a:t>Licensing_flowchart.pdf</a:t>
            </a:r>
            <a:endParaRPr lang="en-US" sz="2800" dirty="0" smtClean="0"/>
          </a:p>
          <a:p>
            <a:endParaRPr lang="en-US" sz="2800" dirty="0"/>
          </a:p>
          <a:p>
            <a:r>
              <a:rPr lang="en-US" sz="2800" dirty="0" smtClean="0"/>
              <a:t>You can use the CC License Chooser </a:t>
            </a:r>
            <a:r>
              <a:rPr lang="en-US" sz="2800" dirty="0"/>
              <a:t>tool </a:t>
            </a:r>
            <a:r>
              <a:rPr lang="en-US" sz="2800" dirty="0" err="1" smtClean="0">
                <a:hlinkClick r:id="rId3"/>
              </a:rPr>
              <a:t>License_Chooser</a:t>
            </a:r>
            <a:endParaRPr lang="en-US" sz="2800" dirty="0" smtClean="0"/>
          </a:p>
          <a:p>
            <a:endParaRPr lang="en-US" sz="2800" dirty="0"/>
          </a:p>
          <a:p>
            <a:r>
              <a:rPr lang="en-US" sz="2800" dirty="0" smtClean="0"/>
              <a:t>If you want to apply CC0 to </a:t>
            </a:r>
            <a:r>
              <a:rPr lang="en-US" sz="2800" dirty="0"/>
              <a:t>your </a:t>
            </a:r>
            <a:r>
              <a:rPr lang="en-US" sz="2800" dirty="0" smtClean="0"/>
              <a:t>work go to </a:t>
            </a:r>
            <a:r>
              <a:rPr lang="en-US" sz="2800" dirty="0" smtClean="0">
                <a:hlinkClick r:id="rId4"/>
              </a:rPr>
              <a:t>CC0</a:t>
            </a:r>
            <a:endParaRPr lang="en-US" sz="2800" dirty="0"/>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cxnSp>
        <p:nvCxnSpPr>
          <p:cNvPr id="13" name="Straight Connector 12"/>
          <p:cNvCxnSpPr/>
          <p:nvPr/>
        </p:nvCxnSpPr>
        <p:spPr>
          <a:xfrm>
            <a:off x="2344166"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5"/>
          <a:stretch>
            <a:fillRect/>
          </a:stretch>
        </p:blipFill>
        <p:spPr>
          <a:xfrm>
            <a:off x="0" y="0"/>
            <a:ext cx="2829926" cy="1684480"/>
          </a:xfrm>
          <a:prstGeom prst="rect">
            <a:avLst/>
          </a:prstGeom>
        </p:spPr>
      </p:pic>
      <p:pic>
        <p:nvPicPr>
          <p:cNvPr id="2" name="Picture 1"/>
          <p:cNvPicPr>
            <a:picLocks noChangeAspect="1"/>
          </p:cNvPicPr>
          <p:nvPr/>
        </p:nvPicPr>
        <p:blipFill>
          <a:blip r:embed="rId6"/>
          <a:stretch>
            <a:fillRect/>
          </a:stretch>
        </p:blipFill>
        <p:spPr>
          <a:xfrm>
            <a:off x="10982980" y="108374"/>
            <a:ext cx="1913446" cy="9536853"/>
          </a:xfrm>
          <a:prstGeom prst="rect">
            <a:avLst/>
          </a:prstGeom>
        </p:spPr>
      </p:pic>
      <p:sp>
        <p:nvSpPr>
          <p:cNvPr id="5" name="Rectangle 4"/>
          <p:cNvSpPr/>
          <p:nvPr/>
        </p:nvSpPr>
        <p:spPr>
          <a:xfrm>
            <a:off x="537589" y="2184393"/>
            <a:ext cx="9536853" cy="532133"/>
          </a:xfrm>
          <a:prstGeom prst="rect">
            <a:avLst/>
          </a:prstGeom>
        </p:spPr>
        <p:txBody>
          <a:bodyPr wrap="square">
            <a:spAutoFit/>
          </a:bodyPr>
          <a:lstStyle/>
          <a:p>
            <a:pPr defTabSz="1300460" fontAlgn="base">
              <a:lnSpc>
                <a:spcPct val="70000"/>
              </a:lnSpc>
              <a:spcBef>
                <a:spcPct val="0"/>
              </a:spcBef>
              <a:spcAft>
                <a:spcPct val="0"/>
              </a:spcAft>
            </a:pPr>
            <a:r>
              <a:rPr lang="en-US" sz="4000" b="1" dirty="0">
                <a:solidFill>
                  <a:srgbClr val="0070C0"/>
                </a:solidFill>
                <a:latin typeface="Noto Naskh Arabic" panose="020B0502040504020204" pitchFamily="34" charset="-78"/>
                <a:cs typeface="Noto Naskh Arabic" panose="020B0502040504020204" pitchFamily="34" charset="-78"/>
              </a:rPr>
              <a:t>Using CC Licenses and CC-Licensed Works</a:t>
            </a:r>
            <a:endParaRPr lang="en-US" sz="4000" b="1" kern="1200" dirty="0">
              <a:solidFill>
                <a:srgbClr val="0070C0"/>
              </a:solidFill>
              <a:ea typeface="+mn-ea"/>
            </a:endParaRPr>
          </a:p>
        </p:txBody>
      </p:sp>
      <p:sp>
        <p:nvSpPr>
          <p:cNvPr id="7" name="Rectangle 6"/>
          <p:cNvSpPr/>
          <p:nvPr/>
        </p:nvSpPr>
        <p:spPr>
          <a:xfrm>
            <a:off x="2740696" y="825314"/>
            <a:ext cx="5475666" cy="392800"/>
          </a:xfrm>
          <a:prstGeom prst="rect">
            <a:avLst/>
          </a:prstGeom>
        </p:spPr>
        <p:txBody>
          <a:bodyPr wrap="none">
            <a:spAutoFit/>
          </a:bodyPr>
          <a:lstStyle/>
          <a:p>
            <a:pPr>
              <a:lnSpc>
                <a:spcPct val="80000"/>
              </a:lnSpc>
            </a:pPr>
            <a:r>
              <a:rPr lang="en-US" sz="2400" b="1" kern="1200" dirty="0">
                <a:solidFill>
                  <a:srgbClr val="4F81BD"/>
                </a:solidFill>
                <a:latin typeface="Calibri"/>
                <a:cs typeface="Arial" pitchFamily="34" charset="0"/>
              </a:rPr>
              <a:t>OPEN EDUCATION IN HEALTH PROGRAMS</a:t>
            </a:r>
            <a:endParaRPr lang="en-US" sz="2400" b="1" dirty="0">
              <a:solidFill>
                <a:srgbClr val="333F48"/>
              </a:solidFill>
            </a:endParaRPr>
          </a:p>
        </p:txBody>
      </p:sp>
      <p:pic>
        <p:nvPicPr>
          <p:cNvPr id="10" name="Picture 9">
            <a:extLst>
              <a:ext uri="{FF2B5EF4-FFF2-40B4-BE49-F238E27FC236}">
                <a16:creationId xmlns:a16="http://schemas.microsoft.com/office/drawing/2014/main" id="{F3CC3C61-FFA7-4E40-9B03-314FDC15B3B0}"/>
              </a:ext>
            </a:extLst>
          </p:cNvPr>
          <p:cNvPicPr>
            <a:picLocks noChangeAspect="1"/>
          </p:cNvPicPr>
          <p:nvPr/>
        </p:nvPicPr>
        <p:blipFill rotWithShape="1">
          <a:blip r:embed="rId7">
            <a:extLst>
              <a:ext uri="{28A0092B-C50C-407E-A947-70E740481C1C}">
                <a14:useLocalDpi xmlns:a14="http://schemas.microsoft.com/office/drawing/2010/main" val="0"/>
              </a:ext>
            </a:extLst>
          </a:blip>
          <a:srcRect l="74167" b="75185"/>
          <a:stretch/>
        </p:blipFill>
        <p:spPr>
          <a:xfrm>
            <a:off x="8856276" y="18602"/>
            <a:ext cx="2228724" cy="1798998"/>
          </a:xfrm>
          <a:prstGeom prst="rect">
            <a:avLst/>
          </a:prstGeom>
        </p:spPr>
      </p:pic>
    </p:spTree>
    <p:extLst>
      <p:ext uri="{BB962C8B-B14F-4D97-AF65-F5344CB8AC3E}">
        <p14:creationId xmlns:p14="http://schemas.microsoft.com/office/powerpoint/2010/main" val="379361386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130" y="2492587"/>
            <a:ext cx="10078720" cy="7730706"/>
          </a:xfrm>
          <a:prstGeom prst="rect">
            <a:avLst/>
          </a:prstGeom>
          <a:noFill/>
        </p:spPr>
        <p:txBody>
          <a:bodyPr wrap="square" rtlCol="0">
            <a:spAutoFit/>
          </a:bodyPr>
          <a:lstStyle/>
          <a:p>
            <a:pPr marL="457200" indent="-457200" algn="just">
              <a:buFont typeface="Wingdings" panose="05000000000000000000" pitchFamily="2" charset="2"/>
              <a:buChar char="Ø"/>
            </a:pPr>
            <a:r>
              <a:rPr lang="en-US" sz="3200" dirty="0"/>
              <a:t>Open education is a philosophy about the way people should produce, share, and build on knowledge</a:t>
            </a:r>
            <a:r>
              <a:rPr lang="en-US" sz="3200" dirty="0" smtClean="0"/>
              <a:t>.</a:t>
            </a:r>
          </a:p>
          <a:p>
            <a:pPr marL="457200" indent="-457200" algn="just">
              <a:buFont typeface="Wingdings" panose="05000000000000000000" pitchFamily="2" charset="2"/>
              <a:buChar char="Ø"/>
            </a:pPr>
            <a:endParaRPr lang="en-US" sz="3200" dirty="0" smtClean="0"/>
          </a:p>
          <a:p>
            <a:pPr marL="457200" indent="-457200" algn="just">
              <a:buFont typeface="Wingdings" panose="05000000000000000000" pitchFamily="2" charset="2"/>
              <a:buChar char="Ø"/>
            </a:pPr>
            <a:r>
              <a:rPr lang="en-US" sz="3200" dirty="0"/>
              <a:t>Open Education </a:t>
            </a:r>
            <a:r>
              <a:rPr lang="en-US" sz="3200" dirty="0" smtClean="0"/>
              <a:t>covers resources</a:t>
            </a:r>
            <a:r>
              <a:rPr lang="en-US" sz="3200" dirty="0"/>
              <a:t>, tools and practices that employ a framework of open sharing to improve educational access and effectiveness</a:t>
            </a:r>
            <a:r>
              <a:rPr lang="en-US" sz="3200" dirty="0" smtClean="0"/>
              <a:t>.</a:t>
            </a:r>
          </a:p>
          <a:p>
            <a:pPr marL="457200" indent="-457200" algn="just">
              <a:buFont typeface="Wingdings" panose="05000000000000000000" pitchFamily="2" charset="2"/>
              <a:buChar char="Ø"/>
            </a:pPr>
            <a:endParaRPr lang="en-US" sz="3200" dirty="0" smtClean="0"/>
          </a:p>
          <a:p>
            <a:pPr marL="457200" indent="-457200" algn="just">
              <a:buFont typeface="Wingdings" panose="05000000000000000000" pitchFamily="2" charset="2"/>
              <a:buChar char="Ø"/>
            </a:pPr>
            <a:r>
              <a:rPr lang="en-US" sz="3200" dirty="0"/>
              <a:t>Open Education seeks to scale up educational opportunities by taking advantage of the power of the internet, allowing rapid and essentially free dissemination, and enabling people around the world to access knowledge, connect and collaborate. </a:t>
            </a:r>
            <a:endParaRPr lang="en-CA" sz="2560" b="1" kern="1200" dirty="0">
              <a:solidFill>
                <a:prstClr val="black"/>
              </a:solidFill>
              <a:latin typeface="Calibri"/>
              <a:ea typeface="+mn-ea"/>
              <a:cs typeface="+mn-cs"/>
            </a:endParaRPr>
          </a:p>
          <a:p>
            <a:pPr marL="406394" lvl="1" indent="-406394" defTabSz="1300460">
              <a:buFont typeface="Wingdings" panose="05000000000000000000" pitchFamily="2" charset="2"/>
              <a:buChar char="ü"/>
              <a:defRPr/>
            </a:pPr>
            <a:endParaRPr lang="en-US" sz="2560" b="1" kern="1200" dirty="0">
              <a:solidFill>
                <a:prstClr val="black"/>
              </a:solidFill>
              <a:latin typeface="Calibri"/>
              <a:ea typeface="+mn-ea"/>
              <a:cs typeface="+mn-cs"/>
            </a:endParaRPr>
          </a:p>
          <a:p>
            <a:pPr defTabSz="1300460">
              <a:defRPr/>
            </a:pPr>
            <a:endParaRPr lang="en-US" sz="2276" b="1" kern="1200" dirty="0">
              <a:solidFill>
                <a:prstClr val="black"/>
              </a:solidFill>
              <a:latin typeface="Calibri"/>
              <a:ea typeface="+mn-ea"/>
              <a:cs typeface="+mn-cs"/>
            </a:endParaRP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cxnSp>
        <p:nvCxnSpPr>
          <p:cNvPr id="13" name="Straight Connector 12"/>
          <p:cNvCxnSpPr/>
          <p:nvPr/>
        </p:nvCxnSpPr>
        <p:spPr>
          <a:xfrm>
            <a:off x="2817707"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0" y="0"/>
            <a:ext cx="2829926" cy="1684480"/>
          </a:xfrm>
          <a:prstGeom prst="rect">
            <a:avLst/>
          </a:prstGeom>
        </p:spPr>
      </p:pic>
      <p:pic>
        <p:nvPicPr>
          <p:cNvPr id="2" name="Picture 1"/>
          <p:cNvPicPr>
            <a:picLocks noChangeAspect="1"/>
          </p:cNvPicPr>
          <p:nvPr/>
        </p:nvPicPr>
        <p:blipFill>
          <a:blip r:embed="rId3"/>
          <a:stretch>
            <a:fillRect/>
          </a:stretch>
        </p:blipFill>
        <p:spPr>
          <a:xfrm>
            <a:off x="10982980" y="108374"/>
            <a:ext cx="1913446" cy="9536853"/>
          </a:xfrm>
          <a:prstGeom prst="rect">
            <a:avLst/>
          </a:prstGeom>
        </p:spPr>
      </p:pic>
      <p:sp>
        <p:nvSpPr>
          <p:cNvPr id="5" name="Rectangle 4"/>
          <p:cNvSpPr/>
          <p:nvPr/>
        </p:nvSpPr>
        <p:spPr>
          <a:xfrm>
            <a:off x="2167467" y="1633728"/>
            <a:ext cx="8019627" cy="655500"/>
          </a:xfrm>
          <a:prstGeom prst="rect">
            <a:avLst/>
          </a:prstGeom>
        </p:spPr>
        <p:txBody>
          <a:bodyPr wrap="square">
            <a:spAutoFit/>
          </a:bodyPr>
          <a:lstStyle/>
          <a:p>
            <a:pPr lvl="1" algn="ctr" fontAlgn="base">
              <a:lnSpc>
                <a:spcPct val="70000"/>
              </a:lnSpc>
              <a:spcBef>
                <a:spcPct val="0"/>
              </a:spcBef>
              <a:spcAft>
                <a:spcPct val="0"/>
              </a:spcAft>
            </a:pPr>
            <a:r>
              <a:rPr lang="en-US" sz="5120" b="1" dirty="0">
                <a:solidFill>
                  <a:srgbClr val="005EB8"/>
                </a:solidFill>
                <a:ea typeface="+mj-ea"/>
              </a:rPr>
              <a:t>	</a:t>
            </a:r>
            <a:r>
              <a:rPr lang="en-US" sz="4400" b="1" dirty="0" smtClean="0">
                <a:solidFill>
                  <a:srgbClr val="005EB8"/>
                </a:solidFill>
                <a:ea typeface="+mj-ea"/>
              </a:rPr>
              <a:t>What is Open Education</a:t>
            </a:r>
            <a:endParaRPr lang="en-US" sz="4400" b="1" dirty="0">
              <a:solidFill>
                <a:srgbClr val="005EB8"/>
              </a:solidFill>
              <a:ea typeface="+mj-ea"/>
            </a:endParaRPr>
          </a:p>
        </p:txBody>
      </p:sp>
      <p:sp>
        <p:nvSpPr>
          <p:cNvPr id="7" name="Rectangle 6"/>
          <p:cNvSpPr/>
          <p:nvPr/>
        </p:nvSpPr>
        <p:spPr>
          <a:xfrm>
            <a:off x="2899373" y="705160"/>
            <a:ext cx="6502400" cy="461665"/>
          </a:xfrm>
          <a:prstGeom prst="rect">
            <a:avLst/>
          </a:prstGeom>
        </p:spPr>
        <p:txBody>
          <a:bodyPr>
            <a:spAutoFit/>
          </a:bodyPr>
          <a:lstStyle/>
          <a:p>
            <a:pPr marL="487672" lvl="0" indent="-487672" defTabSz="1300460">
              <a:spcBef>
                <a:spcPct val="20000"/>
              </a:spcBef>
            </a:pPr>
            <a:r>
              <a:rPr lang="en-US" sz="2400" b="1" kern="1200" dirty="0">
                <a:solidFill>
                  <a:srgbClr val="4F81BD"/>
                </a:solidFill>
                <a:latin typeface="Calibri"/>
                <a:ea typeface="+mn-ea"/>
                <a:cs typeface="Arial" pitchFamily="34" charset="0"/>
              </a:rPr>
              <a:t>OPEN EDUCATION IN HEALTH PROGRAMS</a:t>
            </a:r>
            <a:endParaRPr lang="en-US" sz="2400" b="1" kern="1200" dirty="0">
              <a:solidFill>
                <a:prstClr val="black"/>
              </a:solidFill>
              <a:latin typeface="Arial" pitchFamily="34" charset="0"/>
              <a:ea typeface="+mn-ea"/>
              <a:cs typeface="Arial" pitchFamily="34" charset="0"/>
            </a:endParaRPr>
          </a:p>
        </p:txBody>
      </p:sp>
      <p:pic>
        <p:nvPicPr>
          <p:cNvPr id="10" name="Picture 9">
            <a:extLst>
              <a:ext uri="{FF2B5EF4-FFF2-40B4-BE49-F238E27FC236}">
                <a16:creationId xmlns:a16="http://schemas.microsoft.com/office/drawing/2014/main" id="{F3CC3C61-FFA7-4E40-9B03-314FDC15B3B0}"/>
              </a:ext>
            </a:extLst>
          </p:cNvPr>
          <p:cNvPicPr>
            <a:picLocks noChangeAspect="1"/>
          </p:cNvPicPr>
          <p:nvPr/>
        </p:nvPicPr>
        <p:blipFill rotWithShape="1">
          <a:blip r:embed="rId4">
            <a:extLst>
              <a:ext uri="{28A0092B-C50C-407E-A947-70E740481C1C}">
                <a14:useLocalDpi xmlns:a14="http://schemas.microsoft.com/office/drawing/2010/main" val="0"/>
              </a:ext>
            </a:extLst>
          </a:blip>
          <a:srcRect l="74167" b="75185"/>
          <a:stretch/>
        </p:blipFill>
        <p:spPr>
          <a:xfrm>
            <a:off x="9176317" y="29378"/>
            <a:ext cx="1904445" cy="1690624"/>
          </a:xfrm>
          <a:prstGeom prst="rect">
            <a:avLst/>
          </a:prstGeom>
        </p:spPr>
      </p:pic>
    </p:spTree>
    <p:extLst>
      <p:ext uri="{BB962C8B-B14F-4D97-AF65-F5344CB8AC3E}">
        <p14:creationId xmlns:p14="http://schemas.microsoft.com/office/powerpoint/2010/main" val="3619008310"/>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130" y="2574232"/>
            <a:ext cx="10078720" cy="5693866"/>
          </a:xfrm>
          <a:prstGeom prst="rect">
            <a:avLst/>
          </a:prstGeom>
          <a:noFill/>
        </p:spPr>
        <p:txBody>
          <a:bodyPr wrap="square" rtlCol="0">
            <a:spAutoFit/>
          </a:bodyPr>
          <a:lstStyle/>
          <a:p>
            <a:endParaRPr lang="en-US" sz="2800" dirty="0" smtClean="0"/>
          </a:p>
          <a:p>
            <a:r>
              <a:rPr lang="en-US" sz="2800" dirty="0" smtClean="0"/>
              <a:t>Creative commons new search </a:t>
            </a:r>
            <a:r>
              <a:rPr lang="en-US" sz="2800" dirty="0"/>
              <a:t>tool </a:t>
            </a:r>
            <a:r>
              <a:rPr lang="en-US" sz="2800" dirty="0">
                <a:hlinkClick r:id="rId2"/>
              </a:rPr>
              <a:t>https://ccsearch.creativecommons.org</a:t>
            </a:r>
            <a:r>
              <a:rPr lang="en-US" sz="2800" dirty="0" smtClean="0">
                <a:hlinkClick r:id="rId2"/>
              </a:rPr>
              <a:t>/</a:t>
            </a:r>
            <a:endParaRPr lang="en-US" sz="2800" dirty="0" smtClean="0"/>
          </a:p>
          <a:p>
            <a:endParaRPr lang="en-US" sz="2800" dirty="0"/>
          </a:p>
          <a:p>
            <a:r>
              <a:rPr lang="en-US" sz="2800" dirty="0" smtClean="0"/>
              <a:t>Wikipedia: </a:t>
            </a:r>
            <a:r>
              <a:rPr lang="en-US" sz="2800" dirty="0" err="1" smtClean="0">
                <a:hlinkClick r:id="rId3"/>
              </a:rPr>
              <a:t>List_of_major_Creative_Commons_licensed_works</a:t>
            </a:r>
            <a:endParaRPr lang="en-US" sz="2800" dirty="0" smtClean="0"/>
          </a:p>
          <a:p>
            <a:endParaRPr lang="en-US" sz="2800" dirty="0"/>
          </a:p>
          <a:p>
            <a:r>
              <a:rPr lang="en-US" sz="2800" dirty="0" smtClean="0"/>
              <a:t>All </a:t>
            </a:r>
            <a:r>
              <a:rPr lang="en-US" sz="2800" dirty="0"/>
              <a:t>CC licenses require that attribution be given to the </a:t>
            </a:r>
            <a:r>
              <a:rPr lang="en-US" sz="2800" dirty="0" smtClean="0"/>
              <a:t>creator and the </a:t>
            </a:r>
            <a:r>
              <a:rPr lang="en-US" sz="2800" dirty="0"/>
              <a:t>best practice for attribution is applying the “TASL” approach. T = Title  A = Author  S = Source  L = </a:t>
            </a:r>
            <a:r>
              <a:rPr lang="en-US" sz="2800" dirty="0" smtClean="0"/>
              <a:t>License</a:t>
            </a:r>
          </a:p>
          <a:p>
            <a:endParaRPr lang="en-US" sz="2800" dirty="0" smtClean="0"/>
          </a:p>
          <a:p>
            <a:r>
              <a:rPr lang="en-US" sz="2800" dirty="0" smtClean="0"/>
              <a:t>Examples of proper </a:t>
            </a:r>
            <a:r>
              <a:rPr lang="en-US" sz="2800" dirty="0"/>
              <a:t>attribution </a:t>
            </a:r>
            <a:r>
              <a:rPr lang="en-US" sz="2800" dirty="0" err="1" smtClean="0">
                <a:hlinkClick r:id="rId4"/>
              </a:rPr>
              <a:t>Best_practices_for_attribution</a:t>
            </a:r>
            <a:endParaRPr lang="en-US" sz="2800" dirty="0" smtClean="0"/>
          </a:p>
          <a:p>
            <a:endParaRPr lang="en-US" sz="2800" dirty="0" smtClean="0"/>
          </a:p>
          <a:p>
            <a:endParaRPr lang="en-US" sz="2800" dirty="0"/>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764543"/>
            <a:ext cx="8236373" cy="603242"/>
          </a:xfrm>
          <a:prstGeom prst="rect">
            <a:avLst/>
          </a:prstGeom>
          <a:noFill/>
        </p:spPr>
        <p:txBody>
          <a:bodyPr wrap="square" rtlCol="0">
            <a:spAutoFit/>
          </a:bodyPr>
          <a:lstStyle/>
          <a:p>
            <a:pPr>
              <a:lnSpc>
                <a:spcPct val="80000"/>
              </a:lnSpc>
            </a:pPr>
            <a:r>
              <a:rPr lang="en-US" sz="2400" b="1" kern="1200" dirty="0">
                <a:solidFill>
                  <a:srgbClr val="4F81BD"/>
                </a:solidFill>
                <a:latin typeface="Calibri"/>
                <a:cs typeface="Arial" pitchFamily="34" charset="0"/>
              </a:rPr>
              <a:t>OPEN EDUCATION IN HEALTH PROGRAMS</a:t>
            </a:r>
            <a:endParaRPr lang="en-US" sz="2400" b="1" dirty="0">
              <a:solidFill>
                <a:srgbClr val="333F48"/>
              </a:solidFill>
            </a:endParaRPr>
          </a:p>
          <a:p>
            <a:pPr algn="ctr" defTabSz="1300460"/>
            <a:endParaRPr lang="en-US" kern="1200" dirty="0">
              <a:solidFill>
                <a:srgbClr val="4F81BD"/>
              </a:solidFill>
              <a:latin typeface="Calibri"/>
              <a:ea typeface="+mn-ea"/>
            </a:endParaRPr>
          </a:p>
        </p:txBody>
      </p:sp>
      <p:cxnSp>
        <p:nvCxnSpPr>
          <p:cNvPr id="13" name="Straight Connector 12"/>
          <p:cNvCxnSpPr/>
          <p:nvPr/>
        </p:nvCxnSpPr>
        <p:spPr>
          <a:xfrm>
            <a:off x="2344166"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5"/>
          <a:stretch>
            <a:fillRect/>
          </a:stretch>
        </p:blipFill>
        <p:spPr>
          <a:xfrm>
            <a:off x="0" y="0"/>
            <a:ext cx="2829926" cy="1684480"/>
          </a:xfrm>
          <a:prstGeom prst="rect">
            <a:avLst/>
          </a:prstGeom>
        </p:spPr>
      </p:pic>
      <p:pic>
        <p:nvPicPr>
          <p:cNvPr id="2" name="Picture 1"/>
          <p:cNvPicPr>
            <a:picLocks noChangeAspect="1"/>
          </p:cNvPicPr>
          <p:nvPr/>
        </p:nvPicPr>
        <p:blipFill>
          <a:blip r:embed="rId6"/>
          <a:stretch>
            <a:fillRect/>
          </a:stretch>
        </p:blipFill>
        <p:spPr>
          <a:xfrm>
            <a:off x="10982980" y="108374"/>
            <a:ext cx="1913446" cy="9536853"/>
          </a:xfrm>
          <a:prstGeom prst="rect">
            <a:avLst/>
          </a:prstGeom>
        </p:spPr>
      </p:pic>
      <p:sp>
        <p:nvSpPr>
          <p:cNvPr id="5" name="Rectangle 4"/>
          <p:cNvSpPr/>
          <p:nvPr/>
        </p:nvSpPr>
        <p:spPr>
          <a:xfrm>
            <a:off x="650241" y="1845977"/>
            <a:ext cx="9536853" cy="532133"/>
          </a:xfrm>
          <a:prstGeom prst="rect">
            <a:avLst/>
          </a:prstGeom>
        </p:spPr>
        <p:txBody>
          <a:bodyPr wrap="square">
            <a:spAutoFit/>
          </a:bodyPr>
          <a:lstStyle/>
          <a:p>
            <a:pPr defTabSz="1300460" fontAlgn="base">
              <a:lnSpc>
                <a:spcPct val="70000"/>
              </a:lnSpc>
              <a:spcBef>
                <a:spcPct val="0"/>
              </a:spcBef>
              <a:spcAft>
                <a:spcPct val="0"/>
              </a:spcAft>
            </a:pPr>
            <a:r>
              <a:rPr lang="en-US" sz="4000" b="1" dirty="0">
                <a:solidFill>
                  <a:srgbClr val="0070C0"/>
                </a:solidFill>
                <a:latin typeface="Noto Naskh Arabic" panose="020B0502040504020204" pitchFamily="34" charset="-78"/>
                <a:cs typeface="Noto Naskh Arabic" panose="020B0502040504020204" pitchFamily="34" charset="-78"/>
              </a:rPr>
              <a:t>Finding and Reusing CC-Licensed Work</a:t>
            </a:r>
            <a:endParaRPr lang="en-US" sz="4000" b="1" kern="1200" dirty="0">
              <a:solidFill>
                <a:srgbClr val="0070C0"/>
              </a:solidFill>
              <a:ea typeface="+mn-ea"/>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7">
            <a:extLst>
              <a:ext uri="{28A0092B-C50C-407E-A947-70E740481C1C}">
                <a14:useLocalDpi xmlns:a14="http://schemas.microsoft.com/office/drawing/2010/main" val="0"/>
              </a:ext>
            </a:extLst>
          </a:blip>
          <a:srcRect l="74167" b="75185"/>
          <a:stretch/>
        </p:blipFill>
        <p:spPr>
          <a:xfrm>
            <a:off x="8754256" y="151723"/>
            <a:ext cx="2228724" cy="1647097"/>
          </a:xfrm>
          <a:prstGeom prst="rect">
            <a:avLst/>
          </a:prstGeom>
        </p:spPr>
      </p:pic>
    </p:spTree>
    <p:extLst>
      <p:ext uri="{BB962C8B-B14F-4D97-AF65-F5344CB8AC3E}">
        <p14:creationId xmlns:p14="http://schemas.microsoft.com/office/powerpoint/2010/main" val="4207937725"/>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75" y="588936"/>
            <a:ext cx="12557172" cy="8462074"/>
          </a:xfrm>
          <a:prstGeom prst="rect">
            <a:avLst/>
          </a:prstGeom>
        </p:spPr>
      </p:pic>
    </p:spTree>
    <p:extLst>
      <p:ext uri="{BB962C8B-B14F-4D97-AF65-F5344CB8AC3E}">
        <p14:creationId xmlns:p14="http://schemas.microsoft.com/office/powerpoint/2010/main" val="1414582671"/>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130" y="2574232"/>
            <a:ext cx="10078720" cy="6124754"/>
          </a:xfrm>
          <a:prstGeom prst="rect">
            <a:avLst/>
          </a:prstGeom>
          <a:noFill/>
        </p:spPr>
        <p:txBody>
          <a:bodyPr wrap="square" rtlCol="0">
            <a:spAutoFit/>
          </a:bodyPr>
          <a:lstStyle/>
          <a:p>
            <a:endParaRPr lang="en-US" sz="2800" b="1" dirty="0" smtClean="0"/>
          </a:p>
          <a:p>
            <a:r>
              <a:rPr lang="en-US" sz="4400" dirty="0"/>
              <a:t>Use this interactive license matching game to test your knowledge of </a:t>
            </a:r>
            <a:r>
              <a:rPr lang="en-US" sz="4400" dirty="0" smtClean="0"/>
              <a:t>Creative </a:t>
            </a:r>
            <a:r>
              <a:rPr lang="en-US" sz="4400" dirty="0"/>
              <a:t>Commons licenses.</a:t>
            </a:r>
          </a:p>
          <a:p>
            <a:endParaRPr lang="en-US" sz="2800" dirty="0" smtClean="0"/>
          </a:p>
          <a:p>
            <a:pPr algn="ctr"/>
            <a:r>
              <a:rPr lang="en-US" sz="2800" dirty="0" smtClean="0">
                <a:hlinkClick r:id="rId2"/>
              </a:rPr>
              <a:t>License Matching Activity</a:t>
            </a:r>
            <a:endParaRPr lang="en-US" sz="2800" dirty="0" smtClean="0"/>
          </a:p>
          <a:p>
            <a:pPr algn="ctr"/>
            <a:endParaRPr lang="en-US" sz="2800" dirty="0"/>
          </a:p>
          <a:p>
            <a:pPr algn="ctr"/>
            <a:r>
              <a:rPr lang="en-US" sz="4000" dirty="0" smtClean="0">
                <a:hlinkClick r:id="rId3"/>
              </a:rPr>
              <a:t>Video </a:t>
            </a:r>
            <a:r>
              <a:rPr lang="en-US" sz="4000" dirty="0">
                <a:hlinkClick r:id="rId3"/>
              </a:rPr>
              <a:t>from Creative Commons for a brief overview of its </a:t>
            </a:r>
            <a:br>
              <a:rPr lang="en-US" sz="4000" dirty="0">
                <a:hlinkClick r:id="rId3"/>
              </a:rPr>
            </a:br>
            <a:r>
              <a:rPr lang="en-US" sz="4000" dirty="0">
                <a:hlinkClick r:id="rId3"/>
              </a:rPr>
              <a:t>licenses and what they mean</a:t>
            </a:r>
            <a:r>
              <a:rPr lang="en-US" sz="4000" dirty="0"/>
              <a:t>.</a:t>
            </a:r>
          </a:p>
          <a:p>
            <a:pPr algn="ctr"/>
            <a:endParaRPr lang="en-US" sz="2800" dirty="0"/>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cxnSp>
        <p:nvCxnSpPr>
          <p:cNvPr id="13" name="Straight Connector 12"/>
          <p:cNvCxnSpPr/>
          <p:nvPr/>
        </p:nvCxnSpPr>
        <p:spPr>
          <a:xfrm>
            <a:off x="2344166"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0" y="0"/>
            <a:ext cx="2829926" cy="1684480"/>
          </a:xfrm>
          <a:prstGeom prst="rect">
            <a:avLst/>
          </a:prstGeom>
        </p:spPr>
      </p:pic>
      <p:pic>
        <p:nvPicPr>
          <p:cNvPr id="2" name="Picture 1"/>
          <p:cNvPicPr>
            <a:picLocks noChangeAspect="1"/>
          </p:cNvPicPr>
          <p:nvPr/>
        </p:nvPicPr>
        <p:blipFill>
          <a:blip r:embed="rId5"/>
          <a:stretch>
            <a:fillRect/>
          </a:stretch>
        </p:blipFill>
        <p:spPr>
          <a:xfrm>
            <a:off x="10982980" y="108374"/>
            <a:ext cx="1913446" cy="9536853"/>
          </a:xfrm>
          <a:prstGeom prst="rect">
            <a:avLst/>
          </a:prstGeom>
        </p:spPr>
      </p:pic>
      <p:sp>
        <p:nvSpPr>
          <p:cNvPr id="5" name="Rectangle 4"/>
          <p:cNvSpPr/>
          <p:nvPr/>
        </p:nvSpPr>
        <p:spPr>
          <a:xfrm>
            <a:off x="650241" y="1633728"/>
            <a:ext cx="9536853" cy="532262"/>
          </a:xfrm>
          <a:prstGeom prst="rect">
            <a:avLst/>
          </a:prstGeom>
        </p:spPr>
        <p:txBody>
          <a:bodyPr wrap="square">
            <a:spAutoFit/>
          </a:bodyPr>
          <a:lstStyle/>
          <a:p>
            <a:pPr algn="ctr" defTabSz="1300460" fontAlgn="base">
              <a:lnSpc>
                <a:spcPct val="70000"/>
              </a:lnSpc>
              <a:spcBef>
                <a:spcPct val="0"/>
              </a:spcBef>
              <a:spcAft>
                <a:spcPct val="0"/>
              </a:spcAft>
            </a:pPr>
            <a:r>
              <a:rPr lang="en-US" sz="4000" b="1" kern="1200" dirty="0" smtClean="0">
                <a:solidFill>
                  <a:srgbClr val="0070C0"/>
                </a:solidFill>
                <a:ea typeface="+mn-ea"/>
              </a:rPr>
              <a:t>License matching activity</a:t>
            </a:r>
            <a:endParaRPr lang="en-US" sz="4000" b="1" kern="1200" dirty="0">
              <a:solidFill>
                <a:srgbClr val="0070C0"/>
              </a:solidFill>
              <a:ea typeface="+mn-ea"/>
            </a:endParaRPr>
          </a:p>
        </p:txBody>
      </p:sp>
      <p:sp>
        <p:nvSpPr>
          <p:cNvPr id="6" name="Rectangle 5"/>
          <p:cNvSpPr/>
          <p:nvPr/>
        </p:nvSpPr>
        <p:spPr>
          <a:xfrm>
            <a:off x="2829926" y="842636"/>
            <a:ext cx="5475666" cy="392800"/>
          </a:xfrm>
          <a:prstGeom prst="rect">
            <a:avLst/>
          </a:prstGeom>
        </p:spPr>
        <p:txBody>
          <a:bodyPr wrap="none">
            <a:spAutoFit/>
          </a:bodyPr>
          <a:lstStyle/>
          <a:p>
            <a:pPr>
              <a:lnSpc>
                <a:spcPct val="80000"/>
              </a:lnSpc>
            </a:pPr>
            <a:r>
              <a:rPr lang="en-US" sz="2400" b="1" kern="1200" dirty="0">
                <a:solidFill>
                  <a:srgbClr val="4F81BD"/>
                </a:solidFill>
                <a:latin typeface="Calibri"/>
                <a:cs typeface="Arial" pitchFamily="34" charset="0"/>
              </a:rPr>
              <a:t>OPEN EDUCATION IN HEALTH PROGRAMS</a:t>
            </a:r>
            <a:endParaRPr lang="en-US" sz="2400" b="1" dirty="0">
              <a:solidFill>
                <a:srgbClr val="333F48"/>
              </a:solidFill>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6">
            <a:extLst>
              <a:ext uri="{28A0092B-C50C-407E-A947-70E740481C1C}">
                <a14:useLocalDpi xmlns:a14="http://schemas.microsoft.com/office/drawing/2010/main" val="0"/>
              </a:ext>
            </a:extLst>
          </a:blip>
          <a:srcRect l="74167" b="75185"/>
          <a:stretch/>
        </p:blipFill>
        <p:spPr>
          <a:xfrm>
            <a:off x="8754256" y="151723"/>
            <a:ext cx="2228724" cy="1798998"/>
          </a:xfrm>
          <a:prstGeom prst="rect">
            <a:avLst/>
          </a:prstGeom>
        </p:spPr>
      </p:pic>
    </p:spTree>
    <p:extLst>
      <p:ext uri="{BB962C8B-B14F-4D97-AF65-F5344CB8AC3E}">
        <p14:creationId xmlns:p14="http://schemas.microsoft.com/office/powerpoint/2010/main" val="3352978254"/>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408853"/>
            <a:ext cx="10512213" cy="866987"/>
          </a:xfrm>
        </p:spPr>
        <p:txBody>
          <a:bodyPr>
            <a:normAutofit fontScale="90000"/>
          </a:bodyPr>
          <a:lstStyle/>
          <a:p>
            <a:pPr algn="ctr"/>
            <a:r>
              <a:rPr lang="en-US" dirty="0">
                <a:hlinkClick r:id="rId2"/>
              </a:rPr>
              <a:t>Google Advanced Search</a:t>
            </a:r>
            <a:endParaRPr lang="en-US" dirty="0"/>
          </a:p>
        </p:txBody>
      </p:sp>
      <p:sp>
        <p:nvSpPr>
          <p:cNvPr id="7" name="Content Placeholder 6"/>
          <p:cNvSpPr>
            <a:spLocks noGrp="1"/>
          </p:cNvSpPr>
          <p:nvPr>
            <p:ph sz="quarter" idx="11"/>
          </p:nvPr>
        </p:nvSpPr>
        <p:spPr/>
        <p:txBody>
          <a:bodyPr>
            <a:noAutofit/>
          </a:bodyPr>
          <a:lstStyle/>
          <a:p>
            <a:r>
              <a:rPr lang="en-US" sz="3200" dirty="0">
                <a:solidFill>
                  <a:srgbClr val="4F81BD"/>
                </a:solidFill>
                <a:latin typeface="Calibri"/>
              </a:rPr>
              <a:t>OPEN EDUCATION IN HEALTH PROGRAMS</a:t>
            </a:r>
            <a:endParaRPr lang="en-US" sz="3200" dirty="0"/>
          </a:p>
        </p:txBody>
      </p:sp>
      <p:sp>
        <p:nvSpPr>
          <p:cNvPr id="5" name="TextBox 4"/>
          <p:cNvSpPr txBox="1"/>
          <p:nvPr/>
        </p:nvSpPr>
        <p:spPr>
          <a:xfrm>
            <a:off x="4242980" y="8013060"/>
            <a:ext cx="184731" cy="486287"/>
          </a:xfrm>
          <a:prstGeom prst="rect">
            <a:avLst/>
          </a:prstGeom>
          <a:noFill/>
        </p:spPr>
        <p:txBody>
          <a:bodyPr wrap="none" rtlCol="0">
            <a:spAutoFit/>
          </a:bodyPr>
          <a:lstStyle/>
          <a:p>
            <a:pPr defTabSz="1300460"/>
            <a:endParaRPr lang="en-US" sz="2560" kern="1200" dirty="0">
              <a:solidFill>
                <a:prstClr val="black"/>
              </a:solidFill>
              <a:latin typeface="Calibri"/>
              <a:ea typeface="+mn-ea"/>
              <a:cs typeface="+mn-cs"/>
            </a:endParaRPr>
          </a:p>
        </p:txBody>
      </p:sp>
      <p:pic>
        <p:nvPicPr>
          <p:cNvPr id="9" name="Picture 8"/>
          <p:cNvPicPr>
            <a:picLocks noChangeAspect="1"/>
          </p:cNvPicPr>
          <p:nvPr/>
        </p:nvPicPr>
        <p:blipFill>
          <a:blip r:embed="rId3"/>
          <a:stretch>
            <a:fillRect/>
          </a:stretch>
        </p:blipFill>
        <p:spPr>
          <a:xfrm>
            <a:off x="0" y="0"/>
            <a:ext cx="2829926" cy="1684480"/>
          </a:xfrm>
          <a:prstGeom prst="rect">
            <a:avLst/>
          </a:prstGeom>
        </p:spPr>
      </p:pic>
      <p:pic>
        <p:nvPicPr>
          <p:cNvPr id="14" name="Content Placeholder 13" descr="Screen Clipping"/>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650875" y="2709333"/>
            <a:ext cx="11664498" cy="6854392"/>
          </a:xfrm>
        </p:spPr>
      </p:pic>
      <p:pic>
        <p:nvPicPr>
          <p:cNvPr id="8" name="Picture 7">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10776076" y="60960"/>
            <a:ext cx="2228724" cy="1798998"/>
          </a:xfrm>
          <a:prstGeom prst="rect">
            <a:avLst/>
          </a:prstGeom>
        </p:spPr>
      </p:pic>
    </p:spTree>
    <p:extLst>
      <p:ext uri="{BB962C8B-B14F-4D97-AF65-F5344CB8AC3E}">
        <p14:creationId xmlns:p14="http://schemas.microsoft.com/office/powerpoint/2010/main" val="3138324947"/>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408853"/>
            <a:ext cx="10512213" cy="866987"/>
          </a:xfrm>
        </p:spPr>
        <p:txBody>
          <a:bodyPr>
            <a:normAutofit fontScale="90000"/>
          </a:bodyPr>
          <a:lstStyle/>
          <a:p>
            <a:pPr algn="ctr"/>
            <a:r>
              <a:rPr lang="en-US" dirty="0">
                <a:hlinkClick r:id="rId2"/>
              </a:rPr>
              <a:t>Flickr Advanced Search</a:t>
            </a:r>
            <a:endParaRPr lang="en-US" dirty="0"/>
          </a:p>
        </p:txBody>
      </p:sp>
      <p:sp>
        <p:nvSpPr>
          <p:cNvPr id="6" name="Content Placeholder 5"/>
          <p:cNvSpPr>
            <a:spLocks noGrp="1"/>
          </p:cNvSpPr>
          <p:nvPr>
            <p:ph sz="quarter" idx="11"/>
          </p:nvPr>
        </p:nvSpPr>
        <p:spPr/>
        <p:txBody>
          <a:bodyPr>
            <a:noAutofit/>
          </a:bodyPr>
          <a:lstStyle/>
          <a:p>
            <a:r>
              <a:rPr lang="en-US" sz="2400" dirty="0">
                <a:solidFill>
                  <a:srgbClr val="4F81BD"/>
                </a:solidFill>
                <a:latin typeface="Calibri"/>
              </a:rPr>
              <a:t>OPEN EDUCATION IN HEALTH PROGRAMS</a:t>
            </a:r>
            <a:endParaRPr lang="en-US" sz="2400" dirty="0"/>
          </a:p>
        </p:txBody>
      </p:sp>
      <p:pic>
        <p:nvPicPr>
          <p:cNvPr id="8" name="Picture 7"/>
          <p:cNvPicPr>
            <a:picLocks noChangeAspect="1"/>
          </p:cNvPicPr>
          <p:nvPr/>
        </p:nvPicPr>
        <p:blipFill>
          <a:blip r:embed="rId3"/>
          <a:stretch>
            <a:fillRect/>
          </a:stretch>
        </p:blipFill>
        <p:spPr>
          <a:xfrm>
            <a:off x="0" y="0"/>
            <a:ext cx="2829926" cy="1684480"/>
          </a:xfrm>
          <a:prstGeom prst="rect">
            <a:avLst/>
          </a:prstGeom>
        </p:spPr>
      </p:pic>
      <p:pic>
        <p:nvPicPr>
          <p:cNvPr id="12" name="Content Placeholder 11" descr="Screen Clipping"/>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650875" y="2563318"/>
            <a:ext cx="11686030" cy="6730584"/>
          </a:xfrm>
        </p:spPr>
      </p:pic>
      <p:pic>
        <p:nvPicPr>
          <p:cNvPr id="7" name="Picture 6">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10667703" y="221876"/>
            <a:ext cx="2228724" cy="1798998"/>
          </a:xfrm>
          <a:prstGeom prst="rect">
            <a:avLst/>
          </a:prstGeom>
        </p:spPr>
      </p:pic>
    </p:spTree>
    <p:extLst>
      <p:ext uri="{BB962C8B-B14F-4D97-AF65-F5344CB8AC3E}">
        <p14:creationId xmlns:p14="http://schemas.microsoft.com/office/powerpoint/2010/main" val="1348914176"/>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408854"/>
            <a:ext cx="10512213" cy="758613"/>
          </a:xfrm>
        </p:spPr>
        <p:txBody>
          <a:bodyPr>
            <a:normAutofit fontScale="90000"/>
          </a:bodyPr>
          <a:lstStyle/>
          <a:p>
            <a:pPr algn="ctr"/>
            <a:r>
              <a:rPr lang="en-US" dirty="0">
                <a:hlinkClick r:id="rId2"/>
              </a:rPr>
              <a:t/>
            </a:r>
            <a:br>
              <a:rPr lang="en-US" dirty="0">
                <a:hlinkClick r:id="rId2"/>
              </a:rPr>
            </a:br>
            <a:r>
              <a:rPr lang="en-US" dirty="0">
                <a:hlinkClick r:id="rId2"/>
              </a:rPr>
              <a:t/>
            </a:r>
            <a:br>
              <a:rPr lang="en-US" dirty="0">
                <a:hlinkClick r:id="rId2"/>
              </a:rPr>
            </a:br>
            <a:r>
              <a:rPr lang="en-US" dirty="0">
                <a:hlinkClick r:id="rId2"/>
              </a:rPr>
              <a:t/>
            </a:r>
            <a:br>
              <a:rPr lang="en-US" dirty="0">
                <a:hlinkClick r:id="rId2"/>
              </a:rPr>
            </a:br>
            <a:r>
              <a:rPr lang="en-US" dirty="0">
                <a:hlinkClick r:id="rId2"/>
              </a:rPr>
              <a:t/>
            </a:r>
            <a:br>
              <a:rPr lang="en-US" dirty="0">
                <a:hlinkClick r:id="rId2"/>
              </a:rPr>
            </a:br>
            <a:r>
              <a:rPr lang="en-US" dirty="0">
                <a:hlinkClick r:id="rId2"/>
              </a:rPr>
              <a:t/>
            </a:r>
            <a:br>
              <a:rPr lang="en-US" dirty="0">
                <a:hlinkClick r:id="rId2"/>
              </a:rPr>
            </a:br>
            <a:r>
              <a:rPr lang="en-US" dirty="0">
                <a:hlinkClick r:id="rId2"/>
              </a:rPr>
              <a:t/>
            </a:r>
            <a:br>
              <a:rPr lang="en-US" dirty="0">
                <a:hlinkClick r:id="rId2"/>
              </a:rPr>
            </a:br>
            <a:r>
              <a:rPr lang="en-US" dirty="0">
                <a:hlinkClick r:id="rId2"/>
              </a:rPr>
              <a:t>Creative Commons</a:t>
            </a:r>
            <a:endParaRPr lang="en-US" dirty="0"/>
          </a:p>
        </p:txBody>
      </p:sp>
      <p:sp>
        <p:nvSpPr>
          <p:cNvPr id="6" name="Content Placeholder 5"/>
          <p:cNvSpPr>
            <a:spLocks noGrp="1"/>
          </p:cNvSpPr>
          <p:nvPr>
            <p:ph sz="quarter" idx="11"/>
          </p:nvPr>
        </p:nvSpPr>
        <p:spPr>
          <a:xfrm>
            <a:off x="2922639" y="610261"/>
            <a:ext cx="7261013" cy="325120"/>
          </a:xfrm>
        </p:spPr>
        <p:txBody>
          <a:bodyPr>
            <a:noAutofit/>
          </a:bodyPr>
          <a:lstStyle/>
          <a:p>
            <a:r>
              <a:rPr lang="en-US" sz="2400" dirty="0">
                <a:solidFill>
                  <a:srgbClr val="4F81BD"/>
                </a:solidFill>
                <a:latin typeface="Calibri"/>
              </a:rPr>
              <a:t>OPEN EDUCATION IN HEALTH PROGRAMS</a:t>
            </a:r>
            <a:endParaRPr lang="en-US" sz="2400"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50240" y="2923860"/>
            <a:ext cx="11027098" cy="5767493"/>
          </a:xfrm>
        </p:spPr>
      </p:pic>
    </p:spTree>
    <p:extLst>
      <p:ext uri="{BB962C8B-B14F-4D97-AF65-F5344CB8AC3E}">
        <p14:creationId xmlns:p14="http://schemas.microsoft.com/office/powerpoint/2010/main" val="648388146"/>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408854"/>
            <a:ext cx="10512213" cy="758613"/>
          </a:xfrm>
        </p:spPr>
        <p:txBody>
          <a:bodyPr>
            <a:noAutofit/>
          </a:bodyPr>
          <a:lstStyle/>
          <a:p>
            <a:pPr algn="ctr"/>
            <a:r>
              <a:rPr lang="en-US" sz="4800" dirty="0">
                <a:hlinkClick r:id="rId2"/>
              </a:rPr>
              <a:t>Internet Archive</a:t>
            </a:r>
            <a:endParaRPr lang="en-US" sz="4800" dirty="0"/>
          </a:p>
        </p:txBody>
      </p:sp>
      <p:sp>
        <p:nvSpPr>
          <p:cNvPr id="6" name="Content Placeholder 5"/>
          <p:cNvSpPr>
            <a:spLocks noGrp="1"/>
          </p:cNvSpPr>
          <p:nvPr>
            <p:ph sz="quarter" idx="11"/>
          </p:nvPr>
        </p:nvSpPr>
        <p:spPr/>
        <p:txBody>
          <a:bodyPr>
            <a:noAutofit/>
          </a:bodyPr>
          <a:lstStyle/>
          <a:p>
            <a:pPr lvl="0"/>
            <a:r>
              <a:rPr lang="en-US" sz="2400" dirty="0">
                <a:solidFill>
                  <a:srgbClr val="4F81BD"/>
                </a:solidFill>
                <a:latin typeface="Calibri"/>
              </a:rPr>
              <a:t>OPEN EDUCATION IN HEALTH PROGRAMS</a:t>
            </a:r>
            <a:endParaRPr lang="en-US" sz="2400" dirty="0">
              <a:solidFill>
                <a:prstClr val="black"/>
              </a:solidFill>
            </a:endParaRPr>
          </a:p>
        </p:txBody>
      </p:sp>
      <p:pic>
        <p:nvPicPr>
          <p:cNvPr id="8" name="Picture 7"/>
          <p:cNvPicPr>
            <a:picLocks noChangeAspect="1"/>
          </p:cNvPicPr>
          <p:nvPr/>
        </p:nvPicPr>
        <p:blipFill>
          <a:blip r:embed="rId3"/>
          <a:stretch>
            <a:fillRect/>
          </a:stretch>
        </p:blipFill>
        <p:spPr>
          <a:xfrm>
            <a:off x="0" y="0"/>
            <a:ext cx="2829926" cy="1684480"/>
          </a:xfrm>
          <a:prstGeom prst="rect">
            <a:avLst/>
          </a:prstGeom>
        </p:spPr>
      </p:pic>
      <p:pic>
        <p:nvPicPr>
          <p:cNvPr id="10" name="Content Placeholder 9" descr="Screen Clipping"/>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1141245" y="3033713"/>
            <a:ext cx="11210650" cy="6394450"/>
          </a:xfrm>
        </p:spPr>
      </p:pic>
      <p:pic>
        <p:nvPicPr>
          <p:cNvPr id="7" name="Picture 6">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10667703" y="75861"/>
            <a:ext cx="2228724" cy="1798998"/>
          </a:xfrm>
          <a:prstGeom prst="rect">
            <a:avLst/>
          </a:prstGeom>
        </p:spPr>
      </p:pic>
    </p:spTree>
    <p:extLst>
      <p:ext uri="{BB962C8B-B14F-4D97-AF65-F5344CB8AC3E}">
        <p14:creationId xmlns:p14="http://schemas.microsoft.com/office/powerpoint/2010/main" val="539005303"/>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069" y="2185385"/>
            <a:ext cx="10760911" cy="5201424"/>
          </a:xfrm>
          <a:prstGeom prst="rect">
            <a:avLst/>
          </a:prstGeom>
          <a:noFill/>
        </p:spPr>
        <p:txBody>
          <a:bodyPr wrap="square" rtlCol="0">
            <a:spAutoFit/>
          </a:bodyPr>
          <a:lstStyle/>
          <a:p>
            <a:pPr algn="ctr"/>
            <a:r>
              <a:rPr lang="en-US" sz="4800" b="1" dirty="0" err="1" smtClean="0">
                <a:hlinkClick r:id="rId2"/>
              </a:rPr>
              <a:t>Openstax</a:t>
            </a:r>
            <a:endParaRPr lang="en-US" sz="4800" b="1" dirty="0"/>
          </a:p>
          <a:p>
            <a:endParaRPr lang="en-US" sz="4400" dirty="0" smtClean="0"/>
          </a:p>
          <a:p>
            <a:r>
              <a:rPr lang="en-US" sz="4800" dirty="0" smtClean="0"/>
              <a:t>Publish </a:t>
            </a:r>
            <a:r>
              <a:rPr lang="en-US" sz="4800" dirty="0"/>
              <a:t>high-quality, peer-reviewed, openly licensed college textbooks that are absolutely free </a:t>
            </a:r>
            <a:r>
              <a:rPr lang="en-US" sz="4800" dirty="0" smtClean="0"/>
              <a:t>online.</a:t>
            </a:r>
            <a:endParaRPr lang="en-US" sz="4800" b="1" dirty="0"/>
          </a:p>
          <a:p>
            <a:pPr algn="ctr"/>
            <a:endParaRPr lang="en-US" sz="4800" b="1" dirty="0"/>
          </a:p>
          <a:p>
            <a:pPr algn="ctr"/>
            <a:endParaRPr lang="en-US" sz="4800" b="1" dirty="0"/>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461665"/>
          </a:xfrm>
          <a:prstGeom prst="rect">
            <a:avLst/>
          </a:prstGeom>
          <a:noFill/>
        </p:spPr>
        <p:txBody>
          <a:bodyPr wrap="square" rtlCol="0">
            <a:spAutoFit/>
          </a:bodyPr>
          <a:lstStyle/>
          <a:p>
            <a:pPr marL="487672" lvl="0" indent="-487672" defTabSz="1300460">
              <a:spcBef>
                <a:spcPct val="20000"/>
              </a:spcBef>
            </a:pPr>
            <a:r>
              <a:rPr lang="en-US" sz="2400" b="1" kern="1200" dirty="0">
                <a:solidFill>
                  <a:srgbClr val="4F81BD"/>
                </a:solidFill>
                <a:latin typeface="Calibri"/>
                <a:ea typeface="+mn-ea"/>
                <a:cs typeface="Arial" pitchFamily="34" charset="0"/>
              </a:rPr>
              <a:t>OPEN EDUCATION IN HEALTH PROGRAMS</a:t>
            </a:r>
            <a:endParaRPr lang="en-US" sz="2400" b="1" kern="1200" dirty="0">
              <a:solidFill>
                <a:prstClr val="black"/>
              </a:solidFill>
              <a:latin typeface="Arial" pitchFamily="34" charset="0"/>
              <a:ea typeface="+mn-ea"/>
              <a:cs typeface="Arial" pitchFamily="34" charset="0"/>
            </a:endParaRPr>
          </a:p>
        </p:txBody>
      </p:sp>
      <p:cxnSp>
        <p:nvCxnSpPr>
          <p:cNvPr id="13" name="Straight Connector 12"/>
          <p:cNvCxnSpPr/>
          <p:nvPr/>
        </p:nvCxnSpPr>
        <p:spPr>
          <a:xfrm>
            <a:off x="650241"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0" y="0"/>
            <a:ext cx="2829926" cy="1684480"/>
          </a:xfrm>
          <a:prstGeom prst="rect">
            <a:avLst/>
          </a:prstGeom>
        </p:spPr>
      </p:pic>
      <p:pic>
        <p:nvPicPr>
          <p:cNvPr id="2" name="Picture 1"/>
          <p:cNvPicPr>
            <a:picLocks noChangeAspect="1"/>
          </p:cNvPicPr>
          <p:nvPr/>
        </p:nvPicPr>
        <p:blipFill>
          <a:blip r:embed="rId4"/>
          <a:stretch>
            <a:fillRect/>
          </a:stretch>
        </p:blipFill>
        <p:spPr>
          <a:xfrm>
            <a:off x="10982980" y="108374"/>
            <a:ext cx="1913446" cy="9536853"/>
          </a:xfrm>
          <a:prstGeom prst="rect">
            <a:avLst/>
          </a:prstGeom>
        </p:spPr>
      </p:pic>
      <p:sp>
        <p:nvSpPr>
          <p:cNvPr id="5" name="Rectangle 4"/>
          <p:cNvSpPr/>
          <p:nvPr/>
        </p:nvSpPr>
        <p:spPr>
          <a:xfrm>
            <a:off x="2167467" y="1633728"/>
            <a:ext cx="8019627" cy="643894"/>
          </a:xfrm>
          <a:prstGeom prst="rect">
            <a:avLst/>
          </a:prstGeom>
        </p:spPr>
        <p:txBody>
          <a:bodyPr wrap="square">
            <a:spAutoFit/>
          </a:bodyPr>
          <a:lstStyle/>
          <a:p>
            <a:pPr algn="ctr" defTabSz="1300460" fontAlgn="base">
              <a:lnSpc>
                <a:spcPct val="70000"/>
              </a:lnSpc>
              <a:spcBef>
                <a:spcPct val="0"/>
              </a:spcBef>
              <a:spcAft>
                <a:spcPct val="0"/>
              </a:spcAft>
            </a:pPr>
            <a:endParaRPr lang="en-US" sz="5120" b="1" kern="1200" dirty="0">
              <a:solidFill>
                <a:srgbClr val="005EB8"/>
              </a:solidFill>
              <a:ea typeface="+mn-ea"/>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8707140" y="65914"/>
            <a:ext cx="2228724" cy="1798998"/>
          </a:xfrm>
          <a:prstGeom prst="rect">
            <a:avLst/>
          </a:prstGeom>
        </p:spPr>
      </p:pic>
    </p:spTree>
    <p:extLst>
      <p:ext uri="{BB962C8B-B14F-4D97-AF65-F5344CB8AC3E}">
        <p14:creationId xmlns:p14="http://schemas.microsoft.com/office/powerpoint/2010/main" val="3501198498"/>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43" y="2021156"/>
            <a:ext cx="10602327" cy="6494085"/>
          </a:xfrm>
          <a:prstGeom prst="rect">
            <a:avLst/>
          </a:prstGeom>
          <a:noFill/>
        </p:spPr>
        <p:txBody>
          <a:bodyPr wrap="square" rtlCol="0" anchor="t">
            <a:spAutoFit/>
          </a:bodyPr>
          <a:lstStyle/>
          <a:p>
            <a:pPr algn="ctr"/>
            <a:r>
              <a:rPr lang="en-US" sz="4800" b="1" dirty="0" err="1" smtClean="0">
                <a:hlinkClick r:id="rId2"/>
              </a:rPr>
              <a:t>MedPix</a:t>
            </a:r>
            <a:endParaRPr lang="en-US" sz="4800" b="1" dirty="0"/>
          </a:p>
          <a:p>
            <a:pPr algn="just"/>
            <a:r>
              <a:rPr lang="en-US" sz="4800" b="1" dirty="0" err="1" smtClean="0"/>
              <a:t>MedPix</a:t>
            </a:r>
            <a:r>
              <a:rPr lang="en-US" sz="4800" b="1" dirty="0"/>
              <a:t>® is a free open-access online database of medical images, teaching cases, and clinical topics, integrating images and textual metadata including over 12,000 patient case scenarios, 9,000 topics, and nearly </a:t>
            </a:r>
            <a:r>
              <a:rPr lang="en-US" sz="4800" b="1" dirty="0" smtClean="0"/>
              <a:t>60,000 </a:t>
            </a:r>
            <a:r>
              <a:rPr lang="en-US" sz="4800" b="1" dirty="0"/>
              <a:t>images.</a:t>
            </a:r>
          </a:p>
          <a:p>
            <a:pPr defTabSz="1300460">
              <a:defRPr/>
            </a:pPr>
            <a:endParaRPr lang="en-US" sz="3200" b="1" kern="1200" dirty="0">
              <a:solidFill>
                <a:prstClr val="black"/>
              </a:solidFill>
              <a:latin typeface="Calibri"/>
              <a:ea typeface="+mn-ea"/>
              <a:cs typeface="+mn-cs"/>
            </a:endParaRP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461665"/>
          </a:xfrm>
          <a:prstGeom prst="rect">
            <a:avLst/>
          </a:prstGeom>
          <a:noFill/>
        </p:spPr>
        <p:txBody>
          <a:bodyPr wrap="square" rtlCol="0">
            <a:spAutoFit/>
          </a:bodyPr>
          <a:lstStyle/>
          <a:p>
            <a:pPr marL="487672" lvl="0" indent="-487672" defTabSz="1300460">
              <a:spcBef>
                <a:spcPct val="20000"/>
              </a:spcBef>
            </a:pPr>
            <a:r>
              <a:rPr lang="en-US" sz="2400" b="1" kern="1200" dirty="0">
                <a:solidFill>
                  <a:srgbClr val="4F81BD"/>
                </a:solidFill>
                <a:latin typeface="Calibri"/>
                <a:ea typeface="+mn-ea"/>
                <a:cs typeface="Arial" pitchFamily="34" charset="0"/>
              </a:rPr>
              <a:t>OPEN EDUCATION IN HEALTH PROGRAMS</a:t>
            </a:r>
            <a:endParaRPr lang="en-US" sz="2400" b="1" kern="1200" dirty="0">
              <a:solidFill>
                <a:prstClr val="black"/>
              </a:solidFill>
              <a:latin typeface="Arial" pitchFamily="34" charset="0"/>
              <a:ea typeface="+mn-ea"/>
              <a:cs typeface="Arial" pitchFamily="34" charset="0"/>
            </a:endParaRPr>
          </a:p>
        </p:txBody>
      </p:sp>
      <p:cxnSp>
        <p:nvCxnSpPr>
          <p:cNvPr id="13" name="Straight Connector 12"/>
          <p:cNvCxnSpPr/>
          <p:nvPr/>
        </p:nvCxnSpPr>
        <p:spPr>
          <a:xfrm>
            <a:off x="2246192"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0" y="0"/>
            <a:ext cx="2829926" cy="1684480"/>
          </a:xfrm>
          <a:prstGeom prst="rect">
            <a:avLst/>
          </a:prstGeom>
        </p:spPr>
      </p:pic>
      <p:pic>
        <p:nvPicPr>
          <p:cNvPr id="2" name="Picture 1"/>
          <p:cNvPicPr>
            <a:picLocks noChangeAspect="1"/>
          </p:cNvPicPr>
          <p:nvPr/>
        </p:nvPicPr>
        <p:blipFill>
          <a:blip r:embed="rId4"/>
          <a:stretch>
            <a:fillRect/>
          </a:stretch>
        </p:blipFill>
        <p:spPr>
          <a:xfrm>
            <a:off x="10982980" y="108374"/>
            <a:ext cx="1913446" cy="9536853"/>
          </a:xfrm>
          <a:prstGeom prst="rect">
            <a:avLst/>
          </a:prstGeom>
        </p:spPr>
      </p:pic>
      <p:sp>
        <p:nvSpPr>
          <p:cNvPr id="5" name="Rectangle 4"/>
          <p:cNvSpPr/>
          <p:nvPr/>
        </p:nvSpPr>
        <p:spPr>
          <a:xfrm>
            <a:off x="2167467" y="1111022"/>
            <a:ext cx="8019627" cy="643894"/>
          </a:xfrm>
          <a:prstGeom prst="rect">
            <a:avLst/>
          </a:prstGeom>
        </p:spPr>
        <p:txBody>
          <a:bodyPr wrap="square">
            <a:spAutoFit/>
          </a:bodyPr>
          <a:lstStyle/>
          <a:p>
            <a:pPr algn="ctr" defTabSz="1300460" fontAlgn="base">
              <a:lnSpc>
                <a:spcPct val="70000"/>
              </a:lnSpc>
              <a:spcBef>
                <a:spcPct val="0"/>
              </a:spcBef>
              <a:spcAft>
                <a:spcPct val="0"/>
              </a:spcAft>
            </a:pPr>
            <a:endParaRPr lang="en-US" sz="5120" b="1" kern="1200" dirty="0">
              <a:solidFill>
                <a:srgbClr val="005EB8"/>
              </a:solidFill>
              <a:ea typeface="+mn-ea"/>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8725756" y="34466"/>
            <a:ext cx="2228724" cy="1798998"/>
          </a:xfrm>
          <a:prstGeom prst="rect">
            <a:avLst/>
          </a:prstGeom>
        </p:spPr>
      </p:pic>
    </p:spTree>
    <p:extLst>
      <p:ext uri="{BB962C8B-B14F-4D97-AF65-F5344CB8AC3E}">
        <p14:creationId xmlns:p14="http://schemas.microsoft.com/office/powerpoint/2010/main" val="276466775"/>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069" y="2185385"/>
            <a:ext cx="10760911" cy="3785652"/>
          </a:xfrm>
          <a:prstGeom prst="rect">
            <a:avLst/>
          </a:prstGeom>
          <a:noFill/>
        </p:spPr>
        <p:txBody>
          <a:bodyPr wrap="square" rtlCol="0">
            <a:spAutoFit/>
          </a:bodyPr>
          <a:lstStyle/>
          <a:p>
            <a:pPr algn="ctr"/>
            <a:r>
              <a:rPr lang="en-US" sz="4800" b="1" dirty="0">
                <a:hlinkClick r:id="rId2"/>
              </a:rPr>
              <a:t>Disease Info Search</a:t>
            </a:r>
            <a:endParaRPr lang="en-US" sz="4800" b="1" dirty="0"/>
          </a:p>
          <a:p>
            <a:pPr algn="ctr"/>
            <a:endParaRPr lang="en-US" sz="4800" b="1" dirty="0"/>
          </a:p>
          <a:p>
            <a:pPr defTabSz="1300460">
              <a:defRPr/>
            </a:pPr>
            <a:r>
              <a:rPr lang="en-US" sz="4800" dirty="0"/>
              <a:t>A digital commons for the global health community containing documents, links, audio, and video files</a:t>
            </a: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461665"/>
          </a:xfrm>
          <a:prstGeom prst="rect">
            <a:avLst/>
          </a:prstGeom>
          <a:noFill/>
        </p:spPr>
        <p:txBody>
          <a:bodyPr wrap="square" rtlCol="0">
            <a:spAutoFit/>
          </a:bodyPr>
          <a:lstStyle/>
          <a:p>
            <a:pPr marL="487672" lvl="0" indent="-487672" defTabSz="1300460">
              <a:spcBef>
                <a:spcPct val="20000"/>
              </a:spcBef>
            </a:pPr>
            <a:r>
              <a:rPr lang="en-US" sz="2400" b="1" kern="1200" dirty="0">
                <a:solidFill>
                  <a:srgbClr val="4F81BD"/>
                </a:solidFill>
                <a:latin typeface="Calibri"/>
                <a:ea typeface="+mn-ea"/>
                <a:cs typeface="Arial" pitchFamily="34" charset="0"/>
              </a:rPr>
              <a:t>OPEN EDUCATION IN HEALTH PROGRAMS</a:t>
            </a:r>
            <a:endParaRPr lang="en-US" sz="2400" b="1" kern="1200" dirty="0">
              <a:solidFill>
                <a:prstClr val="black"/>
              </a:solidFill>
              <a:latin typeface="Arial" pitchFamily="34" charset="0"/>
              <a:ea typeface="+mn-ea"/>
              <a:cs typeface="Arial" pitchFamily="34" charset="0"/>
            </a:endParaRPr>
          </a:p>
        </p:txBody>
      </p:sp>
      <p:cxnSp>
        <p:nvCxnSpPr>
          <p:cNvPr id="13" name="Straight Connector 12"/>
          <p:cNvCxnSpPr/>
          <p:nvPr/>
        </p:nvCxnSpPr>
        <p:spPr>
          <a:xfrm>
            <a:off x="650241"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0" y="0"/>
            <a:ext cx="2829926" cy="1684480"/>
          </a:xfrm>
          <a:prstGeom prst="rect">
            <a:avLst/>
          </a:prstGeom>
        </p:spPr>
      </p:pic>
      <p:pic>
        <p:nvPicPr>
          <p:cNvPr id="2" name="Picture 1"/>
          <p:cNvPicPr>
            <a:picLocks noChangeAspect="1"/>
          </p:cNvPicPr>
          <p:nvPr/>
        </p:nvPicPr>
        <p:blipFill>
          <a:blip r:embed="rId4"/>
          <a:stretch>
            <a:fillRect/>
          </a:stretch>
        </p:blipFill>
        <p:spPr>
          <a:xfrm>
            <a:off x="10982980" y="108374"/>
            <a:ext cx="1913446" cy="9536853"/>
          </a:xfrm>
          <a:prstGeom prst="rect">
            <a:avLst/>
          </a:prstGeom>
        </p:spPr>
      </p:pic>
      <p:sp>
        <p:nvSpPr>
          <p:cNvPr id="5" name="Rectangle 4"/>
          <p:cNvSpPr/>
          <p:nvPr/>
        </p:nvSpPr>
        <p:spPr>
          <a:xfrm>
            <a:off x="2167467" y="1633728"/>
            <a:ext cx="8019627" cy="643894"/>
          </a:xfrm>
          <a:prstGeom prst="rect">
            <a:avLst/>
          </a:prstGeom>
        </p:spPr>
        <p:txBody>
          <a:bodyPr wrap="square">
            <a:spAutoFit/>
          </a:bodyPr>
          <a:lstStyle/>
          <a:p>
            <a:pPr algn="ctr" defTabSz="1300460" fontAlgn="base">
              <a:lnSpc>
                <a:spcPct val="70000"/>
              </a:lnSpc>
              <a:spcBef>
                <a:spcPct val="0"/>
              </a:spcBef>
              <a:spcAft>
                <a:spcPct val="0"/>
              </a:spcAft>
            </a:pPr>
            <a:endParaRPr lang="en-US" sz="5120" b="1" kern="1200" dirty="0">
              <a:solidFill>
                <a:srgbClr val="005EB8"/>
              </a:solidFill>
              <a:ea typeface="+mn-ea"/>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8707140" y="65914"/>
            <a:ext cx="2228724" cy="1798998"/>
          </a:xfrm>
          <a:prstGeom prst="rect">
            <a:avLst/>
          </a:prstGeom>
        </p:spPr>
      </p:pic>
    </p:spTree>
    <p:extLst>
      <p:ext uri="{BB962C8B-B14F-4D97-AF65-F5344CB8AC3E}">
        <p14:creationId xmlns:p14="http://schemas.microsoft.com/office/powerpoint/2010/main" val="2955327015"/>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3493" y="2344050"/>
            <a:ext cx="10549487" cy="7442037"/>
          </a:xfrm>
          <a:prstGeom prst="rect">
            <a:avLst/>
          </a:prstGeom>
          <a:noFill/>
        </p:spPr>
        <p:txBody>
          <a:bodyPr wrap="square" rtlCol="0">
            <a:spAutoFit/>
          </a:bodyPr>
          <a:lstStyle/>
          <a:p>
            <a:pPr marL="406394" indent="-406394" defTabSz="1300460">
              <a:buFont typeface="Wingdings" panose="05000000000000000000" pitchFamily="2" charset="2"/>
              <a:buChar char="ü"/>
            </a:pPr>
            <a:r>
              <a:rPr lang="en-US" sz="5400" kern="1200" dirty="0" smtClean="0">
                <a:solidFill>
                  <a:prstClr val="black"/>
                </a:solidFill>
                <a:latin typeface="Calibri"/>
                <a:ea typeface="+mn-ea"/>
                <a:cs typeface="+mn-cs"/>
              </a:rPr>
              <a:t>Open </a:t>
            </a:r>
            <a:r>
              <a:rPr lang="en-US" sz="5400" kern="1200" dirty="0">
                <a:solidFill>
                  <a:prstClr val="black"/>
                </a:solidFill>
                <a:latin typeface="Calibri"/>
                <a:ea typeface="+mn-ea"/>
                <a:cs typeface="+mn-cs"/>
              </a:rPr>
              <a:t>Educational </a:t>
            </a:r>
            <a:r>
              <a:rPr lang="en-US" sz="5400" kern="1200" dirty="0" smtClean="0">
                <a:solidFill>
                  <a:prstClr val="black"/>
                </a:solidFill>
                <a:latin typeface="Calibri"/>
                <a:ea typeface="+mn-ea"/>
                <a:cs typeface="+mn-cs"/>
              </a:rPr>
              <a:t>Resources (OER)</a:t>
            </a:r>
            <a:endParaRPr lang="en-US" sz="5400" kern="1200" dirty="0">
              <a:solidFill>
                <a:prstClr val="black"/>
              </a:solidFill>
              <a:latin typeface="Calibri"/>
              <a:ea typeface="+mn-ea"/>
              <a:cs typeface="+mn-cs"/>
            </a:endParaRPr>
          </a:p>
          <a:p>
            <a:pPr marL="406394" indent="-406394" defTabSz="1300460">
              <a:buFont typeface="Wingdings" panose="05000000000000000000" pitchFamily="2" charset="2"/>
              <a:buChar char="ü"/>
            </a:pPr>
            <a:r>
              <a:rPr lang="en-US" sz="5400" kern="1200" dirty="0" err="1">
                <a:solidFill>
                  <a:prstClr val="black"/>
                </a:solidFill>
                <a:latin typeface="Calibri"/>
                <a:ea typeface="+mn-ea"/>
                <a:cs typeface="+mn-cs"/>
              </a:rPr>
              <a:t>OpenCourseWare</a:t>
            </a:r>
            <a:endParaRPr lang="en-US" sz="5400" kern="1200" dirty="0">
              <a:solidFill>
                <a:prstClr val="black"/>
              </a:solidFill>
              <a:latin typeface="Calibri"/>
              <a:ea typeface="+mn-ea"/>
              <a:cs typeface="+mn-cs"/>
            </a:endParaRPr>
          </a:p>
          <a:p>
            <a:pPr marL="406394" indent="-406394" defTabSz="1300460">
              <a:buFont typeface="Wingdings" panose="05000000000000000000" pitchFamily="2" charset="2"/>
              <a:buChar char="ü"/>
            </a:pPr>
            <a:r>
              <a:rPr lang="en-US" sz="5400" kern="1200" dirty="0">
                <a:solidFill>
                  <a:prstClr val="black"/>
                </a:solidFill>
                <a:latin typeface="Calibri"/>
                <a:ea typeface="+mn-ea"/>
                <a:cs typeface="+mn-cs"/>
              </a:rPr>
              <a:t>Open Educational </a:t>
            </a:r>
            <a:r>
              <a:rPr lang="en-US" sz="5400" kern="1200" dirty="0" smtClean="0">
                <a:solidFill>
                  <a:prstClr val="black"/>
                </a:solidFill>
                <a:latin typeface="Calibri"/>
                <a:ea typeface="+mn-ea"/>
                <a:cs typeface="+mn-cs"/>
              </a:rPr>
              <a:t>Practice</a:t>
            </a:r>
            <a:endParaRPr lang="en-US" sz="5400" kern="1200" dirty="0">
              <a:solidFill>
                <a:prstClr val="black"/>
              </a:solidFill>
              <a:latin typeface="Calibri"/>
              <a:ea typeface="+mn-ea"/>
              <a:cs typeface="+mn-cs"/>
            </a:endParaRPr>
          </a:p>
          <a:p>
            <a:pPr marL="406394" indent="-406394" defTabSz="1300460">
              <a:buFont typeface="Wingdings" panose="05000000000000000000" pitchFamily="2" charset="2"/>
              <a:buChar char="ü"/>
            </a:pPr>
            <a:r>
              <a:rPr lang="en-US" sz="5400" kern="1200" dirty="0">
                <a:solidFill>
                  <a:prstClr val="black"/>
                </a:solidFill>
                <a:latin typeface="Calibri"/>
                <a:ea typeface="+mn-ea"/>
                <a:cs typeface="+mn-cs"/>
              </a:rPr>
              <a:t>Open Textbooks</a:t>
            </a:r>
          </a:p>
          <a:p>
            <a:pPr marL="406394" indent="-406394" defTabSz="1300460">
              <a:buFont typeface="Wingdings" panose="05000000000000000000" pitchFamily="2" charset="2"/>
              <a:buChar char="ü"/>
            </a:pPr>
            <a:r>
              <a:rPr lang="en-US" sz="5400" kern="1200" dirty="0">
                <a:solidFill>
                  <a:prstClr val="black"/>
                </a:solidFill>
                <a:latin typeface="Calibri"/>
                <a:ea typeface="+mn-ea"/>
                <a:cs typeface="+mn-cs"/>
              </a:rPr>
              <a:t>Open Access</a:t>
            </a:r>
          </a:p>
          <a:p>
            <a:pPr marL="406394" indent="-406394" defTabSz="1300460">
              <a:buFont typeface="Wingdings" panose="05000000000000000000" pitchFamily="2" charset="2"/>
              <a:buChar char="ü"/>
            </a:pPr>
            <a:r>
              <a:rPr lang="en-US" sz="5400" kern="1200" dirty="0">
                <a:solidFill>
                  <a:prstClr val="black"/>
                </a:solidFill>
                <a:latin typeface="Calibri"/>
                <a:ea typeface="+mn-ea"/>
                <a:cs typeface="+mn-cs"/>
              </a:rPr>
              <a:t>Open Pedagogy</a:t>
            </a:r>
          </a:p>
          <a:p>
            <a:pPr defTabSz="1300460"/>
            <a:endParaRPr lang="en-US" sz="3982" kern="1200" dirty="0">
              <a:solidFill>
                <a:srgbClr val="1F497D"/>
              </a:solidFill>
              <a:latin typeface="Calibri"/>
              <a:ea typeface="+mn-ea"/>
              <a:cs typeface="+mn-cs"/>
            </a:endParaRPr>
          </a:p>
          <a:p>
            <a:pPr defTabSz="1300460"/>
            <a:r>
              <a:rPr lang="en-US" sz="3982" kern="1200" dirty="0">
                <a:solidFill>
                  <a:prstClr val="black"/>
                </a:solidFill>
                <a:latin typeface="Calibri"/>
                <a:ea typeface="+mn-ea"/>
                <a:cs typeface="+mn-cs"/>
              </a:rPr>
              <a:t>= </a:t>
            </a:r>
            <a:r>
              <a:rPr lang="en-US" sz="3982" u="sng" kern="1200" dirty="0">
                <a:solidFill>
                  <a:srgbClr val="FF0000"/>
                </a:solidFill>
                <a:latin typeface="Calibri"/>
                <a:ea typeface="+mn-ea"/>
                <a:cs typeface="+mn-cs"/>
              </a:rPr>
              <a:t>Freely</a:t>
            </a:r>
            <a:r>
              <a:rPr lang="en-US" sz="3982" kern="1200" dirty="0">
                <a:solidFill>
                  <a:prstClr val="black"/>
                </a:solidFill>
                <a:latin typeface="Calibri"/>
                <a:ea typeface="+mn-ea"/>
                <a:cs typeface="+mn-cs"/>
              </a:rPr>
              <a:t> accessible and </a:t>
            </a:r>
            <a:r>
              <a:rPr lang="en-US" sz="3982" u="sng" kern="1200" dirty="0">
                <a:solidFill>
                  <a:srgbClr val="FF0000"/>
                </a:solidFill>
                <a:latin typeface="Calibri"/>
                <a:ea typeface="+mn-ea"/>
                <a:cs typeface="+mn-cs"/>
              </a:rPr>
              <a:t>Openly</a:t>
            </a:r>
            <a:r>
              <a:rPr lang="en-US" sz="3982" kern="1200" dirty="0">
                <a:solidFill>
                  <a:prstClr val="black"/>
                </a:solidFill>
                <a:latin typeface="Calibri"/>
                <a:ea typeface="+mn-ea"/>
                <a:cs typeface="+mn-cs"/>
              </a:rPr>
              <a:t> licensed</a:t>
            </a:r>
          </a:p>
          <a:p>
            <a:pPr marL="406394" indent="-406394" defTabSz="1300460">
              <a:buFont typeface="Wingdings" panose="05000000000000000000" pitchFamily="2" charset="2"/>
              <a:buChar char="ü"/>
              <a:defRPr/>
            </a:pPr>
            <a:endParaRPr lang="en-CA" sz="2560" b="1" kern="1200" dirty="0">
              <a:solidFill>
                <a:prstClr val="black"/>
              </a:solidFill>
              <a:latin typeface="Calibri"/>
              <a:ea typeface="+mn-ea"/>
              <a:cs typeface="+mn-cs"/>
            </a:endParaRPr>
          </a:p>
          <a:p>
            <a:pPr marL="406394" lvl="1" indent="-406394" defTabSz="1300460">
              <a:buFont typeface="Wingdings" panose="05000000000000000000" pitchFamily="2" charset="2"/>
              <a:buChar char="ü"/>
              <a:defRPr/>
            </a:pPr>
            <a:endParaRPr lang="en-US" sz="2560" b="1" kern="1200" dirty="0">
              <a:solidFill>
                <a:prstClr val="black"/>
              </a:solidFill>
              <a:latin typeface="Calibri"/>
              <a:ea typeface="+mn-ea"/>
              <a:cs typeface="+mn-cs"/>
            </a:endParaRPr>
          </a:p>
          <a:p>
            <a:pPr defTabSz="1300460">
              <a:defRPr/>
            </a:pPr>
            <a:endParaRPr lang="en-US" sz="2276" b="1" kern="1200" dirty="0">
              <a:solidFill>
                <a:prstClr val="black"/>
              </a:solidFill>
              <a:latin typeface="Calibri"/>
              <a:ea typeface="+mn-ea"/>
              <a:cs typeface="+mn-cs"/>
            </a:endParaRP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702372"/>
          </a:xfrm>
          <a:prstGeom prst="rect">
            <a:avLst/>
          </a:prstGeom>
          <a:noFill/>
        </p:spPr>
        <p:txBody>
          <a:bodyPr wrap="square" rtlCol="0">
            <a:spAutoFit/>
          </a:bodyPr>
          <a:lstStyle/>
          <a:p>
            <a:pPr defTabSz="1300460"/>
            <a:r>
              <a:rPr lang="en-US" sz="2400" b="1" kern="1200" dirty="0">
                <a:solidFill>
                  <a:srgbClr val="4F81BD"/>
                </a:solidFill>
                <a:latin typeface="+mn-lt"/>
                <a:cs typeface="Arial" pitchFamily="34" charset="0"/>
              </a:rPr>
              <a:t>OPEN EDUCATION IN HEALTH PROGRAMS</a:t>
            </a:r>
            <a:endParaRPr lang="en-US" sz="2400" b="1" kern="1200" dirty="0">
              <a:solidFill>
                <a:prstClr val="black"/>
              </a:solidFill>
              <a:latin typeface="+mn-lt"/>
              <a:cs typeface="Arial" pitchFamily="34" charset="0"/>
            </a:endParaRPr>
          </a:p>
          <a:p>
            <a:pPr algn="ctr" defTabSz="1300460"/>
            <a:r>
              <a:rPr lang="en-US" sz="1564" kern="1200" dirty="0" smtClean="0">
                <a:solidFill>
                  <a:srgbClr val="4F81BD"/>
                </a:solidFill>
                <a:latin typeface="Calibri"/>
                <a:ea typeface="+mn-ea"/>
                <a:cs typeface="+mn-cs"/>
              </a:rPr>
              <a:t>ES</a:t>
            </a:r>
            <a:endParaRPr lang="en-US" sz="1564" kern="1200" dirty="0">
              <a:solidFill>
                <a:srgbClr val="4F81BD"/>
              </a:solidFill>
              <a:latin typeface="Calibri"/>
              <a:ea typeface="+mn-ea"/>
              <a:cs typeface="+mn-cs"/>
            </a:endParaRPr>
          </a:p>
        </p:txBody>
      </p:sp>
      <p:cxnSp>
        <p:nvCxnSpPr>
          <p:cNvPr id="13" name="Straight Connector 12"/>
          <p:cNvCxnSpPr/>
          <p:nvPr/>
        </p:nvCxnSpPr>
        <p:spPr>
          <a:xfrm>
            <a:off x="2393153"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0" y="0"/>
            <a:ext cx="2829926" cy="1684480"/>
          </a:xfrm>
          <a:prstGeom prst="rect">
            <a:avLst/>
          </a:prstGeom>
        </p:spPr>
      </p:pic>
      <p:pic>
        <p:nvPicPr>
          <p:cNvPr id="2" name="Picture 1"/>
          <p:cNvPicPr>
            <a:picLocks noChangeAspect="1"/>
          </p:cNvPicPr>
          <p:nvPr/>
        </p:nvPicPr>
        <p:blipFill>
          <a:blip r:embed="rId3"/>
          <a:stretch>
            <a:fillRect/>
          </a:stretch>
        </p:blipFill>
        <p:spPr>
          <a:xfrm>
            <a:off x="10982980" y="108374"/>
            <a:ext cx="1913446" cy="9536853"/>
          </a:xfrm>
          <a:prstGeom prst="rect">
            <a:avLst/>
          </a:prstGeom>
        </p:spPr>
      </p:pic>
      <p:sp>
        <p:nvSpPr>
          <p:cNvPr id="5" name="Rectangle 4"/>
          <p:cNvSpPr/>
          <p:nvPr/>
        </p:nvSpPr>
        <p:spPr>
          <a:xfrm>
            <a:off x="2167467" y="1633729"/>
            <a:ext cx="8019627" cy="655500"/>
          </a:xfrm>
          <a:prstGeom prst="rect">
            <a:avLst/>
          </a:prstGeom>
        </p:spPr>
        <p:txBody>
          <a:bodyPr wrap="square">
            <a:spAutoFit/>
          </a:bodyPr>
          <a:lstStyle/>
          <a:p>
            <a:pPr algn="ctr" defTabSz="1300460" fontAlgn="base">
              <a:lnSpc>
                <a:spcPct val="70000"/>
              </a:lnSpc>
              <a:spcBef>
                <a:spcPct val="0"/>
              </a:spcBef>
              <a:spcAft>
                <a:spcPct val="0"/>
              </a:spcAft>
            </a:pPr>
            <a:r>
              <a:rPr lang="en-US" sz="4800" b="1" kern="1200" dirty="0" smtClean="0">
                <a:solidFill>
                  <a:srgbClr val="005EB8"/>
                </a:solidFill>
                <a:ea typeface="+mn-ea"/>
              </a:rPr>
              <a:t>Open </a:t>
            </a:r>
            <a:r>
              <a:rPr lang="en-US" sz="4800" b="1" kern="1200" dirty="0">
                <a:solidFill>
                  <a:srgbClr val="0070C0"/>
                </a:solidFill>
                <a:ea typeface="+mn-ea"/>
              </a:rPr>
              <a:t>E</a:t>
            </a:r>
            <a:r>
              <a:rPr lang="en-US" sz="4800" b="1" kern="1200" dirty="0">
                <a:solidFill>
                  <a:srgbClr val="005EB8"/>
                </a:solidFill>
                <a:ea typeface="+mn-ea"/>
              </a:rPr>
              <a:t>ducation Term</a:t>
            </a:r>
            <a:r>
              <a:rPr lang="en-US" sz="5120" b="1" kern="1200" dirty="0">
                <a:solidFill>
                  <a:srgbClr val="005EB8"/>
                </a:solidFill>
                <a:ea typeface="+mn-ea"/>
              </a:rPr>
              <a:t>s</a:t>
            </a:r>
          </a:p>
        </p:txBody>
      </p:sp>
      <p:pic>
        <p:nvPicPr>
          <p:cNvPr id="10" name="Picture 9">
            <a:extLst>
              <a:ext uri="{FF2B5EF4-FFF2-40B4-BE49-F238E27FC236}">
                <a16:creationId xmlns:a16="http://schemas.microsoft.com/office/drawing/2014/main" id="{F3CC3C61-FFA7-4E40-9B03-314FDC15B3B0}"/>
              </a:ext>
            </a:extLst>
          </p:cNvPr>
          <p:cNvPicPr>
            <a:picLocks noChangeAspect="1"/>
          </p:cNvPicPr>
          <p:nvPr/>
        </p:nvPicPr>
        <p:blipFill rotWithShape="1">
          <a:blip r:embed="rId4">
            <a:extLst>
              <a:ext uri="{28A0092B-C50C-407E-A947-70E740481C1C}">
                <a14:useLocalDpi xmlns:a14="http://schemas.microsoft.com/office/drawing/2010/main" val="0"/>
              </a:ext>
            </a:extLst>
          </a:blip>
          <a:srcRect l="74167" b="75185"/>
          <a:stretch/>
        </p:blipFill>
        <p:spPr>
          <a:xfrm>
            <a:off x="9234871" y="0"/>
            <a:ext cx="1904445" cy="1690624"/>
          </a:xfrm>
          <a:prstGeom prst="rect">
            <a:avLst/>
          </a:prstGeom>
        </p:spPr>
      </p:pic>
    </p:spTree>
    <p:extLst>
      <p:ext uri="{BB962C8B-B14F-4D97-AF65-F5344CB8AC3E}">
        <p14:creationId xmlns:p14="http://schemas.microsoft.com/office/powerpoint/2010/main" val="937953363"/>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069" y="2185385"/>
            <a:ext cx="10760911" cy="4339650"/>
          </a:xfrm>
          <a:prstGeom prst="rect">
            <a:avLst/>
          </a:prstGeom>
          <a:noFill/>
        </p:spPr>
        <p:txBody>
          <a:bodyPr wrap="square" rtlCol="0">
            <a:spAutoFit/>
          </a:bodyPr>
          <a:lstStyle/>
          <a:p>
            <a:pPr algn="ctr"/>
            <a:r>
              <a:rPr lang="en-US" sz="4800" b="1" dirty="0" smtClean="0">
                <a:hlinkClick r:id="rId2"/>
              </a:rPr>
              <a:t>Public Library of Science (</a:t>
            </a:r>
            <a:r>
              <a:rPr lang="en-US" sz="4800" b="1" dirty="0" err="1" smtClean="0">
                <a:hlinkClick r:id="rId2"/>
              </a:rPr>
              <a:t>PLoS</a:t>
            </a:r>
            <a:r>
              <a:rPr lang="en-US" sz="4800" b="1" dirty="0" smtClean="0">
                <a:hlinkClick r:id="rId2"/>
              </a:rPr>
              <a:t>)</a:t>
            </a:r>
            <a:endParaRPr lang="en-US" sz="4800" b="1" dirty="0" smtClean="0"/>
          </a:p>
          <a:p>
            <a:pPr algn="ctr"/>
            <a:endParaRPr lang="en-US" sz="4800" b="1" dirty="0"/>
          </a:p>
          <a:p>
            <a:r>
              <a:rPr lang="en-US" sz="3600" dirty="0"/>
              <a:t>PLOS </a:t>
            </a:r>
            <a:r>
              <a:rPr lang="en-US" sz="3600" dirty="0" smtClean="0"/>
              <a:t>a </a:t>
            </a:r>
            <a:r>
              <a:rPr lang="en-US" sz="3600" dirty="0"/>
              <a:t>nonprofit Open Access publisher, innovator and advocacy organization with a mission to advance progress in science and medicine by leading a transformation in research communication.</a:t>
            </a:r>
            <a:endParaRPr lang="en-US" sz="3600" b="1" dirty="0"/>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461665"/>
          </a:xfrm>
          <a:prstGeom prst="rect">
            <a:avLst/>
          </a:prstGeom>
          <a:noFill/>
        </p:spPr>
        <p:txBody>
          <a:bodyPr wrap="square" rtlCol="0">
            <a:spAutoFit/>
          </a:bodyPr>
          <a:lstStyle/>
          <a:p>
            <a:pPr marL="487672" lvl="0" indent="-487672" defTabSz="1300460">
              <a:spcBef>
                <a:spcPct val="20000"/>
              </a:spcBef>
            </a:pPr>
            <a:r>
              <a:rPr lang="en-US" sz="2400" b="1" kern="1200" dirty="0">
                <a:solidFill>
                  <a:srgbClr val="4F81BD"/>
                </a:solidFill>
                <a:latin typeface="Calibri"/>
                <a:ea typeface="+mn-ea"/>
                <a:cs typeface="Arial" pitchFamily="34" charset="0"/>
              </a:rPr>
              <a:t>OPEN EDUCATION IN HEALTH PROGRAMS</a:t>
            </a:r>
            <a:endParaRPr lang="en-US" sz="2400" b="1" kern="1200" dirty="0">
              <a:solidFill>
                <a:prstClr val="black"/>
              </a:solidFill>
              <a:latin typeface="Arial" pitchFamily="34" charset="0"/>
              <a:ea typeface="+mn-ea"/>
              <a:cs typeface="Arial" pitchFamily="34" charset="0"/>
            </a:endParaRPr>
          </a:p>
        </p:txBody>
      </p:sp>
      <p:cxnSp>
        <p:nvCxnSpPr>
          <p:cNvPr id="13" name="Straight Connector 12"/>
          <p:cNvCxnSpPr/>
          <p:nvPr/>
        </p:nvCxnSpPr>
        <p:spPr>
          <a:xfrm>
            <a:off x="650241"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0" y="0"/>
            <a:ext cx="2829926" cy="1684480"/>
          </a:xfrm>
          <a:prstGeom prst="rect">
            <a:avLst/>
          </a:prstGeom>
        </p:spPr>
      </p:pic>
      <p:pic>
        <p:nvPicPr>
          <p:cNvPr id="2" name="Picture 1"/>
          <p:cNvPicPr>
            <a:picLocks noChangeAspect="1"/>
          </p:cNvPicPr>
          <p:nvPr/>
        </p:nvPicPr>
        <p:blipFill>
          <a:blip r:embed="rId4"/>
          <a:stretch>
            <a:fillRect/>
          </a:stretch>
        </p:blipFill>
        <p:spPr>
          <a:xfrm>
            <a:off x="10982980" y="108374"/>
            <a:ext cx="1913446" cy="9536853"/>
          </a:xfrm>
          <a:prstGeom prst="rect">
            <a:avLst/>
          </a:prstGeom>
        </p:spPr>
      </p:pic>
      <p:sp>
        <p:nvSpPr>
          <p:cNvPr id="5" name="Rectangle 4"/>
          <p:cNvSpPr/>
          <p:nvPr/>
        </p:nvSpPr>
        <p:spPr>
          <a:xfrm>
            <a:off x="2167467" y="1633728"/>
            <a:ext cx="8019627" cy="643894"/>
          </a:xfrm>
          <a:prstGeom prst="rect">
            <a:avLst/>
          </a:prstGeom>
        </p:spPr>
        <p:txBody>
          <a:bodyPr wrap="square">
            <a:spAutoFit/>
          </a:bodyPr>
          <a:lstStyle/>
          <a:p>
            <a:pPr algn="ctr" defTabSz="1300460" fontAlgn="base">
              <a:lnSpc>
                <a:spcPct val="70000"/>
              </a:lnSpc>
              <a:spcBef>
                <a:spcPct val="0"/>
              </a:spcBef>
              <a:spcAft>
                <a:spcPct val="0"/>
              </a:spcAft>
            </a:pPr>
            <a:endParaRPr lang="en-US" sz="5120" b="1" kern="1200" dirty="0">
              <a:solidFill>
                <a:srgbClr val="005EB8"/>
              </a:solidFill>
              <a:ea typeface="+mn-ea"/>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8707140" y="65914"/>
            <a:ext cx="2228724" cy="1798998"/>
          </a:xfrm>
          <a:prstGeom prst="rect">
            <a:avLst/>
          </a:prstGeom>
        </p:spPr>
      </p:pic>
    </p:spTree>
    <p:extLst>
      <p:ext uri="{BB962C8B-B14F-4D97-AF65-F5344CB8AC3E}">
        <p14:creationId xmlns:p14="http://schemas.microsoft.com/office/powerpoint/2010/main" val="318916198"/>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129" y="2394878"/>
            <a:ext cx="10390041" cy="5016758"/>
          </a:xfrm>
          <a:prstGeom prst="rect">
            <a:avLst/>
          </a:prstGeom>
          <a:noFill/>
        </p:spPr>
        <p:txBody>
          <a:bodyPr wrap="square" rtlCol="0" anchor="t">
            <a:spAutoFit/>
          </a:bodyPr>
          <a:lstStyle/>
          <a:p>
            <a:pPr algn="ctr"/>
            <a:r>
              <a:rPr lang="en-US" sz="4800" b="1" dirty="0">
                <a:hlinkClick r:id="rId2"/>
              </a:rPr>
              <a:t>Public Health Image Library</a:t>
            </a:r>
            <a:endParaRPr lang="en-US" sz="4800" b="1" dirty="0"/>
          </a:p>
          <a:p>
            <a:pPr algn="ctr"/>
            <a:endParaRPr lang="en-US" sz="4800" b="1" dirty="0"/>
          </a:p>
          <a:p>
            <a:r>
              <a:rPr lang="en-US" sz="4800" dirty="0"/>
              <a:t>Photographs, illustrations, and</a:t>
            </a:r>
            <a:endParaRPr lang="en-US" dirty="0"/>
          </a:p>
          <a:p>
            <a:r>
              <a:rPr lang="en-US" sz="4800" dirty="0"/>
              <a:t>multimedia files in collections such as bioterrorism, natural disasters, and health behaviors</a:t>
            </a:r>
            <a:endParaRPr lang="en-US" dirty="0"/>
          </a:p>
          <a:p>
            <a:pPr defTabSz="1300460">
              <a:defRPr/>
            </a:pPr>
            <a:endParaRPr lang="en-US" sz="3200" b="1" kern="1200" dirty="0">
              <a:solidFill>
                <a:prstClr val="black"/>
              </a:solidFill>
              <a:latin typeface="Calibri"/>
              <a:ea typeface="+mn-ea"/>
              <a:cs typeface="+mn-cs"/>
            </a:endParaRP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461665"/>
          </a:xfrm>
          <a:prstGeom prst="rect">
            <a:avLst/>
          </a:prstGeom>
          <a:noFill/>
        </p:spPr>
        <p:txBody>
          <a:bodyPr wrap="square" rtlCol="0">
            <a:spAutoFit/>
          </a:bodyPr>
          <a:lstStyle/>
          <a:p>
            <a:pPr marL="487672" lvl="0" indent="-487672" defTabSz="1300460">
              <a:spcBef>
                <a:spcPct val="20000"/>
              </a:spcBef>
            </a:pPr>
            <a:r>
              <a:rPr lang="en-US" sz="2400" b="1" kern="1200" dirty="0">
                <a:solidFill>
                  <a:srgbClr val="4F81BD"/>
                </a:solidFill>
                <a:latin typeface="Calibri"/>
                <a:ea typeface="+mn-ea"/>
                <a:cs typeface="Arial" pitchFamily="34" charset="0"/>
              </a:rPr>
              <a:t>OPEN EDUCATION IN HEALTH PROGRAMS</a:t>
            </a:r>
            <a:endParaRPr lang="en-US" sz="2400" b="1" kern="1200" dirty="0">
              <a:solidFill>
                <a:prstClr val="black"/>
              </a:solidFill>
              <a:latin typeface="Arial" pitchFamily="34" charset="0"/>
              <a:ea typeface="+mn-ea"/>
              <a:cs typeface="Arial" pitchFamily="34" charset="0"/>
            </a:endParaRPr>
          </a:p>
        </p:txBody>
      </p:sp>
      <p:cxnSp>
        <p:nvCxnSpPr>
          <p:cNvPr id="13" name="Straight Connector 12"/>
          <p:cNvCxnSpPr/>
          <p:nvPr/>
        </p:nvCxnSpPr>
        <p:spPr>
          <a:xfrm>
            <a:off x="2246192"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0" y="0"/>
            <a:ext cx="2829926" cy="1684480"/>
          </a:xfrm>
          <a:prstGeom prst="rect">
            <a:avLst/>
          </a:prstGeom>
        </p:spPr>
      </p:pic>
      <p:pic>
        <p:nvPicPr>
          <p:cNvPr id="2" name="Picture 1"/>
          <p:cNvPicPr>
            <a:picLocks noChangeAspect="1"/>
          </p:cNvPicPr>
          <p:nvPr/>
        </p:nvPicPr>
        <p:blipFill>
          <a:blip r:embed="rId4"/>
          <a:stretch>
            <a:fillRect/>
          </a:stretch>
        </p:blipFill>
        <p:spPr>
          <a:xfrm>
            <a:off x="10982980" y="108374"/>
            <a:ext cx="1913446" cy="9536853"/>
          </a:xfrm>
          <a:prstGeom prst="rect">
            <a:avLst/>
          </a:prstGeom>
        </p:spPr>
      </p:pic>
      <p:sp>
        <p:nvSpPr>
          <p:cNvPr id="5" name="Rectangle 4"/>
          <p:cNvSpPr/>
          <p:nvPr/>
        </p:nvSpPr>
        <p:spPr>
          <a:xfrm>
            <a:off x="2167467" y="1633728"/>
            <a:ext cx="8019627" cy="643894"/>
          </a:xfrm>
          <a:prstGeom prst="rect">
            <a:avLst/>
          </a:prstGeom>
        </p:spPr>
        <p:txBody>
          <a:bodyPr wrap="square">
            <a:spAutoFit/>
          </a:bodyPr>
          <a:lstStyle/>
          <a:p>
            <a:pPr algn="ctr" defTabSz="1300460" fontAlgn="base">
              <a:lnSpc>
                <a:spcPct val="70000"/>
              </a:lnSpc>
              <a:spcBef>
                <a:spcPct val="0"/>
              </a:spcBef>
              <a:spcAft>
                <a:spcPct val="0"/>
              </a:spcAft>
            </a:pPr>
            <a:endParaRPr lang="en-US" sz="5120" b="1" kern="1200" dirty="0">
              <a:solidFill>
                <a:srgbClr val="005EB8"/>
              </a:solidFill>
              <a:ea typeface="+mn-ea"/>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8725756" y="34466"/>
            <a:ext cx="2228724" cy="1798998"/>
          </a:xfrm>
          <a:prstGeom prst="rect">
            <a:avLst/>
          </a:prstGeom>
        </p:spPr>
      </p:pic>
    </p:spTree>
    <p:extLst>
      <p:ext uri="{BB962C8B-B14F-4D97-AF65-F5344CB8AC3E}">
        <p14:creationId xmlns:p14="http://schemas.microsoft.com/office/powerpoint/2010/main" val="3166802875"/>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130" y="2394878"/>
            <a:ext cx="10078720" cy="4924425"/>
          </a:xfrm>
          <a:prstGeom prst="rect">
            <a:avLst/>
          </a:prstGeom>
          <a:noFill/>
        </p:spPr>
        <p:txBody>
          <a:bodyPr wrap="square" rtlCol="0" anchor="t">
            <a:spAutoFit/>
          </a:bodyPr>
          <a:lstStyle/>
          <a:p>
            <a:pPr algn="ctr"/>
            <a:r>
              <a:rPr lang="en-US" sz="4800" b="1" dirty="0">
                <a:hlinkClick r:id="rId2"/>
              </a:rPr>
              <a:t>MERLOT Health Sciences</a:t>
            </a:r>
            <a:endParaRPr lang="en-US" sz="4800" b="1" dirty="0"/>
          </a:p>
          <a:p>
            <a:pPr algn="ctr"/>
            <a:endParaRPr lang="en-US" dirty="0"/>
          </a:p>
          <a:p>
            <a:pPr algn="ctr"/>
            <a:endParaRPr lang="en-US" dirty="0"/>
          </a:p>
          <a:p>
            <a:pPr algn="ctr"/>
            <a:endParaRPr lang="en-US" dirty="0"/>
          </a:p>
          <a:p>
            <a:r>
              <a:rPr lang="en-US" sz="4800" dirty="0"/>
              <a:t>MERLOT Health Sciences Portal, an educational resource for health professionals</a:t>
            </a:r>
          </a:p>
          <a:p>
            <a:pPr algn="ctr"/>
            <a:endParaRPr lang="en-US" sz="4800" b="1" dirty="0"/>
          </a:p>
          <a:p>
            <a:pPr algn="ctr" defTabSz="1300460">
              <a:defRPr/>
            </a:pPr>
            <a:endParaRPr lang="en-US" sz="3200" b="1" kern="1200" dirty="0">
              <a:solidFill>
                <a:prstClr val="black"/>
              </a:solidFill>
              <a:latin typeface="Calibri"/>
              <a:ea typeface="+mn-ea"/>
              <a:cs typeface="+mn-cs"/>
            </a:endParaRP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830997"/>
          </a:xfrm>
          <a:prstGeom prst="rect">
            <a:avLst/>
          </a:prstGeom>
          <a:noFill/>
        </p:spPr>
        <p:txBody>
          <a:bodyPr wrap="square" rtlCol="0">
            <a:spAutoFit/>
          </a:bodyPr>
          <a:lstStyle/>
          <a:p>
            <a:pPr marL="487672" lvl="0" indent="-487672" defTabSz="1300460">
              <a:spcBef>
                <a:spcPct val="20000"/>
              </a:spcBef>
            </a:pPr>
            <a:r>
              <a:rPr lang="en-US" sz="2400" b="1" kern="1200" dirty="0">
                <a:solidFill>
                  <a:srgbClr val="4F81BD"/>
                </a:solidFill>
                <a:latin typeface="+mn-lt"/>
                <a:ea typeface="+mn-ea"/>
                <a:cs typeface="Arial" pitchFamily="34" charset="0"/>
              </a:rPr>
              <a:t>OPEN EDUCATION IN HEALTH PROGRAMS</a:t>
            </a:r>
            <a:endParaRPr lang="en-US" sz="2400" b="1" kern="1200" dirty="0">
              <a:solidFill>
                <a:prstClr val="black"/>
              </a:solidFill>
              <a:latin typeface="+mn-lt"/>
              <a:ea typeface="+mn-ea"/>
              <a:cs typeface="Arial" pitchFamily="34" charset="0"/>
            </a:endParaRPr>
          </a:p>
          <a:p>
            <a:endParaRPr lang="en-US" sz="2400" dirty="0"/>
          </a:p>
        </p:txBody>
      </p:sp>
      <p:cxnSp>
        <p:nvCxnSpPr>
          <p:cNvPr id="13" name="Straight Connector 12"/>
          <p:cNvCxnSpPr/>
          <p:nvPr/>
        </p:nvCxnSpPr>
        <p:spPr>
          <a:xfrm>
            <a:off x="2246192"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0" y="0"/>
            <a:ext cx="2829926" cy="1684480"/>
          </a:xfrm>
          <a:prstGeom prst="rect">
            <a:avLst/>
          </a:prstGeom>
        </p:spPr>
      </p:pic>
      <p:pic>
        <p:nvPicPr>
          <p:cNvPr id="2" name="Picture 1"/>
          <p:cNvPicPr>
            <a:picLocks noChangeAspect="1"/>
          </p:cNvPicPr>
          <p:nvPr/>
        </p:nvPicPr>
        <p:blipFill>
          <a:blip r:embed="rId4"/>
          <a:stretch>
            <a:fillRect/>
          </a:stretch>
        </p:blipFill>
        <p:spPr>
          <a:xfrm>
            <a:off x="10982980" y="108374"/>
            <a:ext cx="1913446" cy="9536853"/>
          </a:xfrm>
          <a:prstGeom prst="rect">
            <a:avLst/>
          </a:prstGeom>
        </p:spPr>
      </p:pic>
      <p:sp>
        <p:nvSpPr>
          <p:cNvPr id="5" name="Rectangle 4"/>
          <p:cNvSpPr/>
          <p:nvPr/>
        </p:nvSpPr>
        <p:spPr>
          <a:xfrm>
            <a:off x="2167467" y="1633728"/>
            <a:ext cx="8019627" cy="643894"/>
          </a:xfrm>
          <a:prstGeom prst="rect">
            <a:avLst/>
          </a:prstGeom>
        </p:spPr>
        <p:txBody>
          <a:bodyPr wrap="square">
            <a:spAutoFit/>
          </a:bodyPr>
          <a:lstStyle/>
          <a:p>
            <a:pPr algn="ctr" defTabSz="1300460" fontAlgn="base">
              <a:lnSpc>
                <a:spcPct val="70000"/>
              </a:lnSpc>
              <a:spcBef>
                <a:spcPct val="0"/>
              </a:spcBef>
              <a:spcAft>
                <a:spcPct val="0"/>
              </a:spcAft>
            </a:pPr>
            <a:endParaRPr lang="en-US" sz="5120" b="1" kern="1200" dirty="0">
              <a:solidFill>
                <a:srgbClr val="005EB8"/>
              </a:solidFill>
              <a:ea typeface="+mn-ea"/>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8716983" y="71288"/>
            <a:ext cx="2228724" cy="1798998"/>
          </a:xfrm>
          <a:prstGeom prst="rect">
            <a:avLst/>
          </a:prstGeom>
        </p:spPr>
      </p:pic>
    </p:spTree>
    <p:extLst>
      <p:ext uri="{BB962C8B-B14F-4D97-AF65-F5344CB8AC3E}">
        <p14:creationId xmlns:p14="http://schemas.microsoft.com/office/powerpoint/2010/main" val="682743130"/>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130" y="2394878"/>
            <a:ext cx="10078720" cy="4739759"/>
          </a:xfrm>
          <a:prstGeom prst="rect">
            <a:avLst/>
          </a:prstGeom>
          <a:noFill/>
        </p:spPr>
        <p:txBody>
          <a:bodyPr wrap="square" rtlCol="0" anchor="t">
            <a:spAutoFit/>
          </a:bodyPr>
          <a:lstStyle/>
          <a:p>
            <a:pPr algn="ctr"/>
            <a:r>
              <a:rPr lang="en-US" sz="4800" b="1" dirty="0">
                <a:hlinkClick r:id="rId2"/>
              </a:rPr>
              <a:t>OER COMMONS</a:t>
            </a:r>
            <a:endParaRPr lang="en-US" sz="4800" b="1" dirty="0"/>
          </a:p>
          <a:p>
            <a:pPr algn="ctr"/>
            <a:endParaRPr lang="en-US" sz="4800" b="1" dirty="0"/>
          </a:p>
          <a:p>
            <a:endParaRPr lang="en-US" b="1" u="sng" dirty="0">
              <a:hlinkClick r:id="rId3"/>
            </a:endParaRPr>
          </a:p>
          <a:p>
            <a:r>
              <a:rPr lang="en-US" sz="3200" b="1" u="sng" dirty="0">
                <a:hlinkClick r:id="rId3"/>
              </a:rPr>
              <a:t>OER Commons – Health, Medicine and Nursing</a:t>
            </a:r>
            <a:endParaRPr lang="en-US" sz="3200" dirty="0"/>
          </a:p>
          <a:p>
            <a:r>
              <a:rPr lang="en-US" sz="3200" b="1" u="sng" dirty="0">
                <a:hlinkClick r:id="rId4"/>
              </a:rPr>
              <a:t>OER Commons – Anatomy/Physiology</a:t>
            </a:r>
            <a:endParaRPr lang="en-US" sz="3200" b="1" u="sng" dirty="0"/>
          </a:p>
          <a:p>
            <a:r>
              <a:rPr lang="en-US" sz="3200" b="1" u="sng" dirty="0">
                <a:hlinkClick r:id="rId5"/>
              </a:rPr>
              <a:t>OER Commons – Biology</a:t>
            </a:r>
            <a:endParaRPr lang="en-US" sz="3200" b="1" u="sng" dirty="0"/>
          </a:p>
          <a:p>
            <a:r>
              <a:rPr lang="en-US" sz="3200" b="1" u="sng" dirty="0">
                <a:hlinkClick r:id="rId6"/>
              </a:rPr>
              <a:t>OER Commons – Genetics</a:t>
            </a:r>
            <a:r>
              <a:rPr lang="en-US" sz="3200" dirty="0"/>
              <a:t/>
            </a:r>
            <a:br>
              <a:rPr lang="en-US" sz="3200" dirty="0"/>
            </a:br>
            <a:endParaRPr lang="en-US" sz="3200" b="1" dirty="0"/>
          </a:p>
          <a:p>
            <a:pPr algn="ctr" defTabSz="1300460">
              <a:defRPr/>
            </a:pPr>
            <a:endParaRPr lang="en-US" sz="3200" b="1" kern="1200" dirty="0">
              <a:solidFill>
                <a:prstClr val="black"/>
              </a:solidFill>
              <a:latin typeface="Calibri"/>
              <a:ea typeface="+mn-ea"/>
              <a:cs typeface="+mn-cs"/>
            </a:endParaRP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794064"/>
          </a:xfrm>
          <a:prstGeom prst="rect">
            <a:avLst/>
          </a:prstGeom>
          <a:noFill/>
        </p:spPr>
        <p:txBody>
          <a:bodyPr wrap="square" rtlCol="0">
            <a:spAutoFit/>
          </a:bodyPr>
          <a:lstStyle/>
          <a:p>
            <a:pPr marL="487672" lvl="0" indent="-487672" defTabSz="1300460">
              <a:spcBef>
                <a:spcPct val="20000"/>
              </a:spcBef>
            </a:pPr>
            <a:r>
              <a:rPr lang="en-US" sz="2400" b="1" kern="1200" dirty="0">
                <a:solidFill>
                  <a:srgbClr val="4F81BD"/>
                </a:solidFill>
                <a:latin typeface="+mn-lt"/>
                <a:ea typeface="+mn-ea"/>
                <a:cs typeface="Arial" pitchFamily="34" charset="0"/>
              </a:rPr>
              <a:t>OPEN EDUCATION IN HEALTH PROGRAMS</a:t>
            </a:r>
            <a:endParaRPr lang="en-US" sz="2400" b="1" kern="1200" dirty="0">
              <a:solidFill>
                <a:prstClr val="black"/>
              </a:solidFill>
              <a:latin typeface="+mn-lt"/>
              <a:ea typeface="+mn-ea"/>
              <a:cs typeface="Arial" pitchFamily="34" charset="0"/>
            </a:endParaRPr>
          </a:p>
          <a:p>
            <a:pPr marL="487672" lvl="0" indent="-487672" defTabSz="1300460">
              <a:spcBef>
                <a:spcPct val="20000"/>
              </a:spcBef>
            </a:pPr>
            <a:endParaRPr lang="en-US" sz="1800" b="1" kern="1200" dirty="0">
              <a:solidFill>
                <a:prstClr val="black"/>
              </a:solidFill>
              <a:latin typeface="Arial" pitchFamily="34" charset="0"/>
              <a:cs typeface="Arial" pitchFamily="34" charset="0"/>
            </a:endParaRPr>
          </a:p>
        </p:txBody>
      </p:sp>
      <p:cxnSp>
        <p:nvCxnSpPr>
          <p:cNvPr id="13" name="Straight Connector 12"/>
          <p:cNvCxnSpPr/>
          <p:nvPr/>
        </p:nvCxnSpPr>
        <p:spPr>
          <a:xfrm>
            <a:off x="2246192"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7"/>
          <a:stretch>
            <a:fillRect/>
          </a:stretch>
        </p:blipFill>
        <p:spPr>
          <a:xfrm>
            <a:off x="0" y="0"/>
            <a:ext cx="2829926" cy="1684480"/>
          </a:xfrm>
          <a:prstGeom prst="rect">
            <a:avLst/>
          </a:prstGeom>
        </p:spPr>
      </p:pic>
      <p:pic>
        <p:nvPicPr>
          <p:cNvPr id="2" name="Picture 1"/>
          <p:cNvPicPr>
            <a:picLocks noChangeAspect="1"/>
          </p:cNvPicPr>
          <p:nvPr/>
        </p:nvPicPr>
        <p:blipFill>
          <a:blip r:embed="rId8"/>
          <a:stretch>
            <a:fillRect/>
          </a:stretch>
        </p:blipFill>
        <p:spPr>
          <a:xfrm>
            <a:off x="10982980" y="108374"/>
            <a:ext cx="1913446" cy="9536853"/>
          </a:xfrm>
          <a:prstGeom prst="rect">
            <a:avLst/>
          </a:prstGeom>
        </p:spPr>
      </p:pic>
      <p:sp>
        <p:nvSpPr>
          <p:cNvPr id="5" name="Rectangle 4"/>
          <p:cNvSpPr/>
          <p:nvPr/>
        </p:nvSpPr>
        <p:spPr>
          <a:xfrm>
            <a:off x="2167467" y="1633728"/>
            <a:ext cx="8019627" cy="643894"/>
          </a:xfrm>
          <a:prstGeom prst="rect">
            <a:avLst/>
          </a:prstGeom>
        </p:spPr>
        <p:txBody>
          <a:bodyPr wrap="square">
            <a:spAutoFit/>
          </a:bodyPr>
          <a:lstStyle/>
          <a:p>
            <a:pPr algn="ctr" defTabSz="1300460" fontAlgn="base">
              <a:lnSpc>
                <a:spcPct val="70000"/>
              </a:lnSpc>
              <a:spcBef>
                <a:spcPct val="0"/>
              </a:spcBef>
              <a:spcAft>
                <a:spcPct val="0"/>
              </a:spcAft>
            </a:pPr>
            <a:endParaRPr lang="en-US" sz="5120" b="1" kern="1200" dirty="0">
              <a:solidFill>
                <a:srgbClr val="005EB8"/>
              </a:solidFill>
              <a:ea typeface="+mn-ea"/>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9">
            <a:extLst>
              <a:ext uri="{28A0092B-C50C-407E-A947-70E740481C1C}">
                <a14:useLocalDpi xmlns:a14="http://schemas.microsoft.com/office/drawing/2010/main" val="0"/>
              </a:ext>
            </a:extLst>
          </a:blip>
          <a:srcRect l="74167" b="75185"/>
          <a:stretch/>
        </p:blipFill>
        <p:spPr>
          <a:xfrm>
            <a:off x="8754256" y="151723"/>
            <a:ext cx="2228724" cy="1798998"/>
          </a:xfrm>
          <a:prstGeom prst="rect">
            <a:avLst/>
          </a:prstGeom>
        </p:spPr>
      </p:pic>
    </p:spTree>
    <p:extLst>
      <p:ext uri="{BB962C8B-B14F-4D97-AF65-F5344CB8AC3E}">
        <p14:creationId xmlns:p14="http://schemas.microsoft.com/office/powerpoint/2010/main" val="99506211"/>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 y="2185385"/>
            <a:ext cx="10659291" cy="3785652"/>
          </a:xfrm>
          <a:prstGeom prst="rect">
            <a:avLst/>
          </a:prstGeom>
          <a:noFill/>
        </p:spPr>
        <p:txBody>
          <a:bodyPr wrap="square" rtlCol="0">
            <a:spAutoFit/>
          </a:bodyPr>
          <a:lstStyle/>
          <a:p>
            <a:pPr algn="ctr"/>
            <a:r>
              <a:rPr lang="en-US" sz="4800" b="1" dirty="0">
                <a:hlinkClick r:id="rId2"/>
              </a:rPr>
              <a:t>JHSPH Open </a:t>
            </a:r>
            <a:r>
              <a:rPr lang="en-US" sz="4800" b="1" dirty="0" err="1">
                <a:hlinkClick r:id="rId2"/>
              </a:rPr>
              <a:t>CourseWare</a:t>
            </a:r>
            <a:endParaRPr lang="en-US" sz="4800" b="1" dirty="0"/>
          </a:p>
          <a:p>
            <a:pPr algn="ctr"/>
            <a:endParaRPr lang="en-US" sz="4800" b="1" dirty="0"/>
          </a:p>
          <a:p>
            <a:pPr algn="justLow"/>
            <a:r>
              <a:rPr lang="en-US" sz="4800" dirty="0"/>
              <a:t>Open public health courses and materials from The Johns Hopkins Bloomberg School of Public Health</a:t>
            </a: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461665"/>
          </a:xfrm>
          <a:prstGeom prst="rect">
            <a:avLst/>
          </a:prstGeom>
          <a:noFill/>
        </p:spPr>
        <p:txBody>
          <a:bodyPr wrap="square" rtlCol="0">
            <a:spAutoFit/>
          </a:bodyPr>
          <a:lstStyle/>
          <a:p>
            <a:pPr marL="487672" lvl="0" indent="-487672" defTabSz="1300460">
              <a:spcBef>
                <a:spcPct val="20000"/>
              </a:spcBef>
            </a:pPr>
            <a:r>
              <a:rPr lang="en-US" sz="2400" b="1" kern="1200" dirty="0">
                <a:solidFill>
                  <a:srgbClr val="4F81BD"/>
                </a:solidFill>
                <a:latin typeface="Calibri"/>
                <a:ea typeface="+mn-ea"/>
                <a:cs typeface="Arial" pitchFamily="34" charset="0"/>
              </a:rPr>
              <a:t>OPEN EDUCATION IN HEALTH PROGRAMS</a:t>
            </a:r>
            <a:endParaRPr lang="en-US" sz="2400" b="1" kern="1200" dirty="0">
              <a:solidFill>
                <a:prstClr val="black"/>
              </a:solidFill>
              <a:latin typeface="Arial" pitchFamily="34" charset="0"/>
              <a:ea typeface="+mn-ea"/>
              <a:cs typeface="Arial" pitchFamily="34" charset="0"/>
            </a:endParaRPr>
          </a:p>
        </p:txBody>
      </p:sp>
      <p:cxnSp>
        <p:nvCxnSpPr>
          <p:cNvPr id="13" name="Straight Connector 12"/>
          <p:cNvCxnSpPr/>
          <p:nvPr/>
        </p:nvCxnSpPr>
        <p:spPr>
          <a:xfrm>
            <a:off x="2246192"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0" y="0"/>
            <a:ext cx="2829926" cy="1684480"/>
          </a:xfrm>
          <a:prstGeom prst="rect">
            <a:avLst/>
          </a:prstGeom>
        </p:spPr>
      </p:pic>
      <p:pic>
        <p:nvPicPr>
          <p:cNvPr id="2" name="Picture 1"/>
          <p:cNvPicPr>
            <a:picLocks noChangeAspect="1"/>
          </p:cNvPicPr>
          <p:nvPr/>
        </p:nvPicPr>
        <p:blipFill>
          <a:blip r:embed="rId4"/>
          <a:stretch>
            <a:fillRect/>
          </a:stretch>
        </p:blipFill>
        <p:spPr>
          <a:xfrm>
            <a:off x="10982980" y="108374"/>
            <a:ext cx="1913446" cy="9536853"/>
          </a:xfrm>
          <a:prstGeom prst="rect">
            <a:avLst/>
          </a:prstGeom>
        </p:spPr>
      </p:pic>
      <p:sp>
        <p:nvSpPr>
          <p:cNvPr id="5" name="Rectangle 4"/>
          <p:cNvSpPr/>
          <p:nvPr/>
        </p:nvSpPr>
        <p:spPr>
          <a:xfrm>
            <a:off x="2167467" y="1633728"/>
            <a:ext cx="8019627" cy="643894"/>
          </a:xfrm>
          <a:prstGeom prst="rect">
            <a:avLst/>
          </a:prstGeom>
        </p:spPr>
        <p:txBody>
          <a:bodyPr wrap="square">
            <a:spAutoFit/>
          </a:bodyPr>
          <a:lstStyle/>
          <a:p>
            <a:pPr algn="ctr" defTabSz="1300460" fontAlgn="base">
              <a:lnSpc>
                <a:spcPct val="70000"/>
              </a:lnSpc>
              <a:spcBef>
                <a:spcPct val="0"/>
              </a:spcBef>
              <a:spcAft>
                <a:spcPct val="0"/>
              </a:spcAft>
            </a:pPr>
            <a:endParaRPr lang="en-US" sz="5120" b="1" kern="1200" dirty="0">
              <a:solidFill>
                <a:srgbClr val="005EB8"/>
              </a:solidFill>
              <a:ea typeface="+mn-ea"/>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8735620" y="125476"/>
            <a:ext cx="2228724" cy="1798998"/>
          </a:xfrm>
          <a:prstGeom prst="rect">
            <a:avLst/>
          </a:prstGeom>
        </p:spPr>
      </p:pic>
    </p:spTree>
    <p:extLst>
      <p:ext uri="{BB962C8B-B14F-4D97-AF65-F5344CB8AC3E}">
        <p14:creationId xmlns:p14="http://schemas.microsoft.com/office/powerpoint/2010/main" val="2882046925"/>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130" y="2394878"/>
            <a:ext cx="10078720" cy="6463308"/>
          </a:xfrm>
          <a:prstGeom prst="rect">
            <a:avLst/>
          </a:prstGeom>
          <a:noFill/>
        </p:spPr>
        <p:txBody>
          <a:bodyPr wrap="square" rtlCol="0" anchor="t">
            <a:spAutoFit/>
          </a:bodyPr>
          <a:lstStyle/>
          <a:p>
            <a:pPr algn="ctr"/>
            <a:r>
              <a:rPr lang="en-US" sz="4800" b="1" dirty="0" err="1">
                <a:hlinkClick r:id="rId2"/>
              </a:rPr>
              <a:t>LibreTexts</a:t>
            </a:r>
            <a:endParaRPr lang="en-US" sz="4800" b="1" dirty="0"/>
          </a:p>
          <a:p>
            <a:pPr algn="ctr"/>
            <a:endParaRPr lang="en-US" dirty="0"/>
          </a:p>
          <a:p>
            <a:pPr algn="ctr"/>
            <a:endParaRPr lang="en-US" dirty="0"/>
          </a:p>
          <a:p>
            <a:pPr algn="ctr"/>
            <a:endParaRPr lang="en-US" dirty="0"/>
          </a:p>
          <a:p>
            <a:pPr algn="justLow"/>
            <a:r>
              <a:rPr lang="en-US" sz="4800" dirty="0"/>
              <a:t>A project to unite students, faculty and scholars in a cooperative effort to develop an easy-to-use online platform for the construction, customization, and dissemination of open educational resources (OER).</a:t>
            </a:r>
          </a:p>
          <a:p>
            <a:pPr algn="ctr" defTabSz="1300460">
              <a:defRPr/>
            </a:pPr>
            <a:endParaRPr lang="en-US" sz="3600" dirty="0"/>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830997"/>
          </a:xfrm>
          <a:prstGeom prst="rect">
            <a:avLst/>
          </a:prstGeom>
          <a:noFill/>
        </p:spPr>
        <p:txBody>
          <a:bodyPr wrap="square" rtlCol="0">
            <a:spAutoFit/>
          </a:bodyPr>
          <a:lstStyle/>
          <a:p>
            <a:pPr marL="487672" lvl="0" indent="-487672" defTabSz="1300460">
              <a:spcBef>
                <a:spcPct val="20000"/>
              </a:spcBef>
            </a:pPr>
            <a:r>
              <a:rPr lang="en-US" sz="2400" b="1" kern="1200" dirty="0">
                <a:solidFill>
                  <a:srgbClr val="4F81BD"/>
                </a:solidFill>
                <a:latin typeface="+mn-lt"/>
                <a:ea typeface="+mn-ea"/>
                <a:cs typeface="Arial" pitchFamily="34" charset="0"/>
              </a:rPr>
              <a:t>OPEN EDUCATION IN HEALTH PROGRAMS</a:t>
            </a:r>
            <a:endParaRPr lang="en-US" sz="2400" b="1" kern="1200" dirty="0">
              <a:solidFill>
                <a:prstClr val="black"/>
              </a:solidFill>
              <a:latin typeface="+mn-lt"/>
              <a:ea typeface="+mn-ea"/>
              <a:cs typeface="Arial" pitchFamily="34" charset="0"/>
            </a:endParaRPr>
          </a:p>
          <a:p>
            <a:endParaRPr lang="en-US" sz="2400" dirty="0"/>
          </a:p>
        </p:txBody>
      </p:sp>
      <p:cxnSp>
        <p:nvCxnSpPr>
          <p:cNvPr id="13" name="Straight Connector 12"/>
          <p:cNvCxnSpPr/>
          <p:nvPr/>
        </p:nvCxnSpPr>
        <p:spPr>
          <a:xfrm>
            <a:off x="2246192"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0" y="0"/>
            <a:ext cx="2829926" cy="1684480"/>
          </a:xfrm>
          <a:prstGeom prst="rect">
            <a:avLst/>
          </a:prstGeom>
        </p:spPr>
      </p:pic>
      <p:pic>
        <p:nvPicPr>
          <p:cNvPr id="2" name="Picture 1"/>
          <p:cNvPicPr>
            <a:picLocks noChangeAspect="1"/>
          </p:cNvPicPr>
          <p:nvPr/>
        </p:nvPicPr>
        <p:blipFill>
          <a:blip r:embed="rId4"/>
          <a:stretch>
            <a:fillRect/>
          </a:stretch>
        </p:blipFill>
        <p:spPr>
          <a:xfrm>
            <a:off x="10982980" y="108374"/>
            <a:ext cx="1913446" cy="9536853"/>
          </a:xfrm>
          <a:prstGeom prst="rect">
            <a:avLst/>
          </a:prstGeom>
        </p:spPr>
      </p:pic>
      <p:sp>
        <p:nvSpPr>
          <p:cNvPr id="5" name="Rectangle 4"/>
          <p:cNvSpPr/>
          <p:nvPr/>
        </p:nvSpPr>
        <p:spPr>
          <a:xfrm>
            <a:off x="2167467" y="1633728"/>
            <a:ext cx="8019627" cy="643894"/>
          </a:xfrm>
          <a:prstGeom prst="rect">
            <a:avLst/>
          </a:prstGeom>
        </p:spPr>
        <p:txBody>
          <a:bodyPr wrap="square">
            <a:spAutoFit/>
          </a:bodyPr>
          <a:lstStyle/>
          <a:p>
            <a:pPr algn="ctr" defTabSz="1300460" fontAlgn="base">
              <a:lnSpc>
                <a:spcPct val="70000"/>
              </a:lnSpc>
              <a:spcBef>
                <a:spcPct val="0"/>
              </a:spcBef>
              <a:spcAft>
                <a:spcPct val="0"/>
              </a:spcAft>
            </a:pPr>
            <a:endParaRPr lang="en-US" sz="5120" b="1" kern="1200" dirty="0">
              <a:solidFill>
                <a:srgbClr val="005EB8"/>
              </a:solidFill>
              <a:ea typeface="+mn-ea"/>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8754256" y="151723"/>
            <a:ext cx="2228724" cy="1798998"/>
          </a:xfrm>
          <a:prstGeom prst="rect">
            <a:avLst/>
          </a:prstGeom>
        </p:spPr>
      </p:pic>
    </p:spTree>
    <p:extLst>
      <p:ext uri="{BB962C8B-B14F-4D97-AF65-F5344CB8AC3E}">
        <p14:creationId xmlns:p14="http://schemas.microsoft.com/office/powerpoint/2010/main" val="1245335110"/>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131" y="2394878"/>
            <a:ext cx="9734964" cy="4524315"/>
          </a:xfrm>
          <a:prstGeom prst="rect">
            <a:avLst/>
          </a:prstGeom>
          <a:noFill/>
        </p:spPr>
        <p:txBody>
          <a:bodyPr wrap="square" rtlCol="0" anchor="t">
            <a:spAutoFit/>
          </a:bodyPr>
          <a:lstStyle/>
          <a:p>
            <a:pPr algn="ctr"/>
            <a:r>
              <a:rPr lang="en-US" sz="4800" b="1" dirty="0">
                <a:hlinkClick r:id="rId3"/>
              </a:rPr>
              <a:t>SKILLS COMMON</a:t>
            </a:r>
            <a:endParaRPr lang="en-US" sz="4800" b="1" dirty="0"/>
          </a:p>
          <a:p>
            <a:pPr algn="ctr"/>
            <a:endParaRPr lang="en-US" sz="4800" b="1" dirty="0"/>
          </a:p>
          <a:p>
            <a:r>
              <a:rPr lang="en-US" sz="4800" dirty="0"/>
              <a:t>Free and open online library containing learning materials for job-driven workforce development. </a:t>
            </a:r>
            <a:endParaRPr lang="en-US" sz="4800" dirty="0">
              <a:hlinkClick r:id="rId4"/>
            </a:endParaRPr>
          </a:p>
          <a:p>
            <a:pPr algn="ctr" defTabSz="1300460">
              <a:defRPr/>
            </a:pPr>
            <a:endParaRPr lang="en-US" sz="4800" dirty="0"/>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461665"/>
          </a:xfrm>
          <a:prstGeom prst="rect">
            <a:avLst/>
          </a:prstGeom>
          <a:noFill/>
        </p:spPr>
        <p:txBody>
          <a:bodyPr wrap="square" rtlCol="0">
            <a:spAutoFit/>
          </a:bodyPr>
          <a:lstStyle/>
          <a:p>
            <a:pPr defTabSz="1300460"/>
            <a:r>
              <a:rPr lang="en-US" sz="2400" b="1" kern="1200" dirty="0">
                <a:solidFill>
                  <a:srgbClr val="4F81BD"/>
                </a:solidFill>
                <a:latin typeface="Calibri"/>
                <a:ea typeface="+mn-ea"/>
                <a:cs typeface="+mn-cs"/>
              </a:rPr>
              <a:t>Open Education for Health Professionals</a:t>
            </a:r>
          </a:p>
        </p:txBody>
      </p:sp>
      <p:cxnSp>
        <p:nvCxnSpPr>
          <p:cNvPr id="13" name="Straight Connector 12"/>
          <p:cNvCxnSpPr/>
          <p:nvPr/>
        </p:nvCxnSpPr>
        <p:spPr>
          <a:xfrm>
            <a:off x="2246192"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5"/>
          <a:stretch>
            <a:fillRect/>
          </a:stretch>
        </p:blipFill>
        <p:spPr>
          <a:xfrm>
            <a:off x="0" y="0"/>
            <a:ext cx="2829926" cy="1684480"/>
          </a:xfrm>
          <a:prstGeom prst="rect">
            <a:avLst/>
          </a:prstGeom>
        </p:spPr>
      </p:pic>
      <p:pic>
        <p:nvPicPr>
          <p:cNvPr id="2" name="Picture 1"/>
          <p:cNvPicPr>
            <a:picLocks noChangeAspect="1"/>
          </p:cNvPicPr>
          <p:nvPr/>
        </p:nvPicPr>
        <p:blipFill>
          <a:blip r:embed="rId6"/>
          <a:stretch>
            <a:fillRect/>
          </a:stretch>
        </p:blipFill>
        <p:spPr>
          <a:xfrm>
            <a:off x="10982980" y="108374"/>
            <a:ext cx="1913446" cy="9536853"/>
          </a:xfrm>
          <a:prstGeom prst="rect">
            <a:avLst/>
          </a:prstGeom>
        </p:spPr>
      </p:pic>
      <p:sp>
        <p:nvSpPr>
          <p:cNvPr id="5" name="Rectangle 4"/>
          <p:cNvSpPr/>
          <p:nvPr/>
        </p:nvSpPr>
        <p:spPr>
          <a:xfrm>
            <a:off x="2167467" y="1633728"/>
            <a:ext cx="8019627" cy="643894"/>
          </a:xfrm>
          <a:prstGeom prst="rect">
            <a:avLst/>
          </a:prstGeom>
        </p:spPr>
        <p:txBody>
          <a:bodyPr wrap="square">
            <a:spAutoFit/>
          </a:bodyPr>
          <a:lstStyle/>
          <a:p>
            <a:pPr algn="ctr" defTabSz="1300460" fontAlgn="base">
              <a:lnSpc>
                <a:spcPct val="70000"/>
              </a:lnSpc>
              <a:spcBef>
                <a:spcPct val="0"/>
              </a:spcBef>
              <a:spcAft>
                <a:spcPct val="0"/>
              </a:spcAft>
            </a:pPr>
            <a:endParaRPr lang="en-US" sz="5120" b="1" kern="1200" dirty="0">
              <a:solidFill>
                <a:srgbClr val="005EB8"/>
              </a:solidFill>
              <a:ea typeface="+mn-ea"/>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7">
            <a:extLst>
              <a:ext uri="{28A0092B-C50C-407E-A947-70E740481C1C}">
                <a14:useLocalDpi xmlns:a14="http://schemas.microsoft.com/office/drawing/2010/main" val="0"/>
              </a:ext>
            </a:extLst>
          </a:blip>
          <a:srcRect l="74167" b="75185"/>
          <a:stretch/>
        </p:blipFill>
        <p:spPr>
          <a:xfrm>
            <a:off x="8754256" y="151723"/>
            <a:ext cx="2228724" cy="1798998"/>
          </a:xfrm>
          <a:prstGeom prst="rect">
            <a:avLst/>
          </a:prstGeom>
        </p:spPr>
      </p:pic>
    </p:spTree>
    <p:extLst>
      <p:ext uri="{BB962C8B-B14F-4D97-AF65-F5344CB8AC3E}">
        <p14:creationId xmlns:p14="http://schemas.microsoft.com/office/powerpoint/2010/main" val="502978993"/>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408854"/>
            <a:ext cx="10512213" cy="758613"/>
          </a:xfrm>
        </p:spPr>
        <p:txBody>
          <a:bodyPr>
            <a:normAutofit fontScale="90000"/>
          </a:bodyPr>
          <a:lstStyle/>
          <a:p>
            <a:pPr algn="ctr"/>
            <a:r>
              <a:rPr lang="en-US" dirty="0">
                <a:hlinkClick r:id="rId2"/>
              </a:rPr>
              <a:t/>
            </a:r>
            <a:br>
              <a:rPr lang="en-US" dirty="0">
                <a:hlinkClick r:id="rId2"/>
              </a:rPr>
            </a:br>
            <a:r>
              <a:rPr lang="en-US" dirty="0">
                <a:hlinkClick r:id="rId2"/>
              </a:rPr>
              <a:t/>
            </a:r>
            <a:br>
              <a:rPr lang="en-US" dirty="0">
                <a:hlinkClick r:id="rId2"/>
              </a:rPr>
            </a:br>
            <a:r>
              <a:rPr lang="en-US" dirty="0">
                <a:hlinkClick r:id="rId2"/>
              </a:rPr>
              <a:t/>
            </a:r>
            <a:br>
              <a:rPr lang="en-US" dirty="0">
                <a:hlinkClick r:id="rId2"/>
              </a:rPr>
            </a:br>
            <a:r>
              <a:rPr lang="en-US" dirty="0">
                <a:hlinkClick r:id="rId2"/>
              </a:rPr>
              <a:t/>
            </a:r>
            <a:br>
              <a:rPr lang="en-US" dirty="0">
                <a:hlinkClick r:id="rId2"/>
              </a:rPr>
            </a:br>
            <a:r>
              <a:rPr lang="en-US" dirty="0">
                <a:hlinkClick r:id="rId2"/>
              </a:rPr>
              <a:t/>
            </a:r>
            <a:br>
              <a:rPr lang="en-US" dirty="0">
                <a:hlinkClick r:id="rId2"/>
              </a:rPr>
            </a:br>
            <a:r>
              <a:rPr lang="en-US" dirty="0">
                <a:hlinkClick r:id="rId2"/>
              </a:rPr>
              <a:t/>
            </a:r>
            <a:br>
              <a:rPr lang="en-US" dirty="0">
                <a:hlinkClick r:id="rId2"/>
              </a:rPr>
            </a:br>
            <a:r>
              <a:rPr lang="en-US" dirty="0">
                <a:hlinkClick r:id="rId3"/>
              </a:rPr>
              <a:t>Smithsonian</a:t>
            </a:r>
            <a:endParaRPr lang="en-US" dirty="0"/>
          </a:p>
        </p:txBody>
      </p:sp>
      <p:sp>
        <p:nvSpPr>
          <p:cNvPr id="6" name="Content Placeholder 5"/>
          <p:cNvSpPr>
            <a:spLocks noGrp="1"/>
          </p:cNvSpPr>
          <p:nvPr>
            <p:ph sz="quarter" idx="11"/>
          </p:nvPr>
        </p:nvSpPr>
        <p:spPr>
          <a:xfrm>
            <a:off x="2922639" y="650241"/>
            <a:ext cx="7261013" cy="325120"/>
          </a:xfrm>
        </p:spPr>
        <p:txBody>
          <a:bodyPr>
            <a:noAutofit/>
          </a:bodyPr>
          <a:lstStyle/>
          <a:p>
            <a:r>
              <a:rPr lang="en-US" sz="2400" dirty="0">
                <a:solidFill>
                  <a:srgbClr val="4F81BD"/>
                </a:solidFill>
                <a:latin typeface="Calibri"/>
              </a:rPr>
              <a:t>OPEN EDUCATION IN HEALTH PROGRAMS</a:t>
            </a:r>
            <a:endParaRPr lang="en-US" sz="2400" dirty="0"/>
          </a:p>
        </p:txBody>
      </p:sp>
      <p:sp>
        <p:nvSpPr>
          <p:cNvPr id="7" name="Content Placeholder 6"/>
          <p:cNvSpPr>
            <a:spLocks noGrp="1"/>
          </p:cNvSpPr>
          <p:nvPr>
            <p:ph sz="quarter" idx="10"/>
          </p:nvPr>
        </p:nvSpPr>
        <p:spPr/>
        <p:txBody>
          <a:bodyPr/>
          <a:lstStyle/>
          <a:p>
            <a:r>
              <a:rPr lang="en-US" sz="4800" dirty="0"/>
              <a:t>Smithsonian Releases 2.8 Million Images + Data into the Public Domain Using CC0</a:t>
            </a:r>
          </a:p>
          <a:p>
            <a:endParaRPr lang="en-US" dirty="0"/>
          </a:p>
        </p:txBody>
      </p:sp>
      <p:pic>
        <p:nvPicPr>
          <p:cNvPr id="8" name="Picture 7">
            <a:extLst>
              <a:ext uri="{FF2B5EF4-FFF2-40B4-BE49-F238E27FC236}">
                <a16:creationId xmlns:a16="http://schemas.microsoft.com/office/drawing/2014/main" id="{F3CC3C61-FFA7-4E40-9B03-314FDC15B3B0}"/>
              </a:ext>
            </a:extLst>
          </p:cNvPr>
          <p:cNvPicPr>
            <a:picLocks noChangeAspect="1"/>
          </p:cNvPicPr>
          <p:nvPr/>
        </p:nvPicPr>
        <p:blipFill rotWithShape="1">
          <a:blip r:embed="rId4">
            <a:extLst>
              <a:ext uri="{28A0092B-C50C-407E-A947-70E740481C1C}">
                <a14:useLocalDpi xmlns:a14="http://schemas.microsoft.com/office/drawing/2010/main" val="0"/>
              </a:ext>
            </a:extLst>
          </a:blip>
          <a:srcRect l="74167" b="75185"/>
          <a:stretch/>
        </p:blipFill>
        <p:spPr>
          <a:xfrm>
            <a:off x="10568066" y="151723"/>
            <a:ext cx="2228724" cy="1798998"/>
          </a:xfrm>
          <a:prstGeom prst="rect">
            <a:avLst/>
          </a:prstGeom>
        </p:spPr>
      </p:pic>
    </p:spTree>
    <p:extLst>
      <p:ext uri="{BB962C8B-B14F-4D97-AF65-F5344CB8AC3E}">
        <p14:creationId xmlns:p14="http://schemas.microsoft.com/office/powerpoint/2010/main" val="4062123367"/>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212964" y="2175387"/>
            <a:ext cx="10659291" cy="2554545"/>
          </a:xfrm>
          <a:prstGeom prst="rect">
            <a:avLst/>
          </a:prstGeom>
          <a:noFill/>
        </p:spPr>
        <p:txBody>
          <a:bodyPr wrap="square" rtlCol="0">
            <a:spAutoFit/>
          </a:bodyPr>
          <a:lstStyle/>
          <a:p>
            <a:pPr algn="ctr"/>
            <a:r>
              <a:rPr lang="en-US" sz="3600" b="1" dirty="0">
                <a:hlinkClick r:id="rId3"/>
              </a:rPr>
              <a:t>Principles of Research and Problem Solving</a:t>
            </a:r>
            <a:endParaRPr lang="en-US" sz="3600" b="1" dirty="0"/>
          </a:p>
          <a:p>
            <a:pPr algn="ctr"/>
            <a:endParaRPr lang="en-US" dirty="0"/>
          </a:p>
          <a:p>
            <a:pPr algn="ctr"/>
            <a:endParaRPr lang="en-US" dirty="0"/>
          </a:p>
          <a:p>
            <a:r>
              <a:rPr lang="en-US" sz="4800" dirty="0"/>
              <a:t>Introductory course in research methods and proposal writing. </a:t>
            </a: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461665"/>
          </a:xfrm>
          <a:prstGeom prst="rect">
            <a:avLst/>
          </a:prstGeom>
          <a:noFill/>
        </p:spPr>
        <p:txBody>
          <a:bodyPr wrap="square" rtlCol="0">
            <a:spAutoFit/>
          </a:bodyPr>
          <a:lstStyle/>
          <a:p>
            <a:pPr marL="487672" lvl="0" indent="-487672" defTabSz="1300460">
              <a:spcBef>
                <a:spcPct val="20000"/>
              </a:spcBef>
            </a:pPr>
            <a:r>
              <a:rPr lang="en-US" sz="2400" b="1" kern="1200" dirty="0">
                <a:solidFill>
                  <a:srgbClr val="4F81BD"/>
                </a:solidFill>
                <a:latin typeface="Calibri"/>
                <a:ea typeface="+mn-ea"/>
                <a:cs typeface="Arial" pitchFamily="34" charset="0"/>
              </a:rPr>
              <a:t>OPEN EDUCATION IN HEALTH PROGRAMS</a:t>
            </a:r>
            <a:endParaRPr lang="en-US" sz="2400" b="1" kern="1200" dirty="0">
              <a:solidFill>
                <a:prstClr val="black"/>
              </a:solidFill>
              <a:latin typeface="Arial" pitchFamily="34" charset="0"/>
              <a:ea typeface="+mn-ea"/>
              <a:cs typeface="Arial" pitchFamily="34" charset="0"/>
            </a:endParaRPr>
          </a:p>
        </p:txBody>
      </p:sp>
      <p:cxnSp>
        <p:nvCxnSpPr>
          <p:cNvPr id="13" name="Straight Connector 12"/>
          <p:cNvCxnSpPr/>
          <p:nvPr/>
        </p:nvCxnSpPr>
        <p:spPr>
          <a:xfrm>
            <a:off x="2246192"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0" y="0"/>
            <a:ext cx="2829926" cy="1684480"/>
          </a:xfrm>
          <a:prstGeom prst="rect">
            <a:avLst/>
          </a:prstGeom>
        </p:spPr>
      </p:pic>
      <p:pic>
        <p:nvPicPr>
          <p:cNvPr id="2" name="Picture 1"/>
          <p:cNvPicPr>
            <a:picLocks noChangeAspect="1"/>
          </p:cNvPicPr>
          <p:nvPr/>
        </p:nvPicPr>
        <p:blipFill>
          <a:blip r:embed="rId5"/>
          <a:stretch>
            <a:fillRect/>
          </a:stretch>
        </p:blipFill>
        <p:spPr>
          <a:xfrm>
            <a:off x="10982980" y="108374"/>
            <a:ext cx="1913446" cy="9536853"/>
          </a:xfrm>
          <a:prstGeom prst="rect">
            <a:avLst/>
          </a:prstGeom>
        </p:spPr>
      </p:pic>
      <p:sp>
        <p:nvSpPr>
          <p:cNvPr id="5" name="Rectangle 4"/>
          <p:cNvSpPr/>
          <p:nvPr/>
        </p:nvSpPr>
        <p:spPr>
          <a:xfrm>
            <a:off x="2167467" y="1633728"/>
            <a:ext cx="8019627" cy="643894"/>
          </a:xfrm>
          <a:prstGeom prst="rect">
            <a:avLst/>
          </a:prstGeom>
        </p:spPr>
        <p:txBody>
          <a:bodyPr wrap="square">
            <a:spAutoFit/>
          </a:bodyPr>
          <a:lstStyle/>
          <a:p>
            <a:pPr algn="ctr" defTabSz="1300460" fontAlgn="base">
              <a:lnSpc>
                <a:spcPct val="70000"/>
              </a:lnSpc>
              <a:spcBef>
                <a:spcPct val="0"/>
              </a:spcBef>
              <a:spcAft>
                <a:spcPct val="0"/>
              </a:spcAft>
            </a:pPr>
            <a:endParaRPr lang="en-US" sz="5120" b="1" kern="1200" dirty="0">
              <a:solidFill>
                <a:srgbClr val="005EB8"/>
              </a:solidFill>
              <a:ea typeface="+mn-ea"/>
            </a:endParaRPr>
          </a:p>
        </p:txBody>
      </p:sp>
      <p:pic>
        <p:nvPicPr>
          <p:cNvPr id="9" name="Picture 8">
            <a:extLst>
              <a:ext uri="{FF2B5EF4-FFF2-40B4-BE49-F238E27FC236}">
                <a16:creationId xmlns:a16="http://schemas.microsoft.com/office/drawing/2014/main" id="{F3CC3C61-FFA7-4E40-9B03-314FDC15B3B0}"/>
              </a:ext>
            </a:extLst>
          </p:cNvPr>
          <p:cNvPicPr>
            <a:picLocks noChangeAspect="1"/>
          </p:cNvPicPr>
          <p:nvPr/>
        </p:nvPicPr>
        <p:blipFill rotWithShape="1">
          <a:blip r:embed="rId6">
            <a:extLst>
              <a:ext uri="{28A0092B-C50C-407E-A947-70E740481C1C}">
                <a14:useLocalDpi xmlns:a14="http://schemas.microsoft.com/office/drawing/2010/main" val="0"/>
              </a:ext>
            </a:extLst>
          </a:blip>
          <a:srcRect l="74167" b="75185"/>
          <a:stretch/>
        </p:blipFill>
        <p:spPr>
          <a:xfrm>
            <a:off x="8754256" y="39389"/>
            <a:ext cx="2228724" cy="1798998"/>
          </a:xfrm>
          <a:prstGeom prst="rect">
            <a:avLst/>
          </a:prstGeom>
        </p:spPr>
      </p:pic>
    </p:spTree>
    <p:extLst>
      <p:ext uri="{BB962C8B-B14F-4D97-AF65-F5344CB8AC3E}">
        <p14:creationId xmlns:p14="http://schemas.microsoft.com/office/powerpoint/2010/main" val="196602273"/>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ERLEB.jpg">
            <a:hlinkClick r:id="rId2"/>
          </p:cNvPr>
          <p:cNvPicPr>
            <a:picLocks noGrp="1" noChangeAspect="1"/>
          </p:cNvPicPr>
          <p:nvPr isPhoto="1"/>
        </p:nvPicPr>
        <p:blipFill>
          <a:blip r:embed="rId3" cstate="print">
            <a:lum/>
          </a:blip>
          <a:stretch>
            <a:fillRect/>
          </a:stretch>
        </p:blipFill>
        <p:spPr>
          <a:xfrm>
            <a:off x="1241778" y="0"/>
            <a:ext cx="10521244" cy="9753600"/>
          </a:xfrm>
          <a:prstGeom prst="rect">
            <a:avLst/>
          </a:prstGeom>
          <a:noFill/>
          <a:ln>
            <a:noFill/>
          </a:ln>
        </p:spPr>
      </p:pic>
    </p:spTree>
    <p:extLst>
      <p:ext uri="{BB962C8B-B14F-4D97-AF65-F5344CB8AC3E}">
        <p14:creationId xmlns:p14="http://schemas.microsoft.com/office/powerpoint/2010/main" val="315090083"/>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092" y="2493792"/>
            <a:ext cx="9428480" cy="1230465"/>
          </a:xfrm>
          <a:prstGeom prst="rect">
            <a:avLst/>
          </a:prstGeom>
          <a:noFill/>
        </p:spPr>
        <p:txBody>
          <a:bodyPr wrap="square" rtlCol="0">
            <a:spAutoFit/>
          </a:bodyPr>
          <a:lstStyle/>
          <a:p>
            <a:pPr defTabSz="1300460">
              <a:defRPr/>
            </a:pPr>
            <a:endParaRPr lang="en-CA" sz="2560" b="1" kern="1200" dirty="0">
              <a:solidFill>
                <a:prstClr val="black"/>
              </a:solidFill>
              <a:latin typeface="Calibri"/>
              <a:ea typeface="+mn-ea"/>
              <a:cs typeface="+mn-cs"/>
            </a:endParaRPr>
          </a:p>
          <a:p>
            <a:pPr marL="406394" lvl="1" indent="-406394" defTabSz="1300460">
              <a:buFont typeface="Wingdings" panose="05000000000000000000" pitchFamily="2" charset="2"/>
              <a:buChar char="ü"/>
              <a:defRPr/>
            </a:pPr>
            <a:endParaRPr lang="en-US" sz="2560" b="1" kern="1200" dirty="0">
              <a:solidFill>
                <a:prstClr val="black"/>
              </a:solidFill>
              <a:latin typeface="Calibri"/>
              <a:ea typeface="+mn-ea"/>
              <a:cs typeface="+mn-cs"/>
            </a:endParaRPr>
          </a:p>
          <a:p>
            <a:pPr defTabSz="1300460">
              <a:defRPr/>
            </a:pPr>
            <a:endParaRPr lang="en-US" sz="2276" b="1" kern="1200" dirty="0">
              <a:solidFill>
                <a:prstClr val="black"/>
              </a:solidFill>
              <a:latin typeface="Calibri"/>
              <a:ea typeface="+mn-ea"/>
              <a:cs typeface="+mn-cs"/>
            </a:endParaRPr>
          </a:p>
        </p:txBody>
      </p:sp>
      <p:sp>
        <p:nvSpPr>
          <p:cNvPr id="4" name="Title 1"/>
          <p:cNvSpPr txBox="1">
            <a:spLocks/>
          </p:cNvSpPr>
          <p:nvPr/>
        </p:nvSpPr>
        <p:spPr>
          <a:xfrm>
            <a:off x="650241" y="1410057"/>
            <a:ext cx="9213287" cy="75741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300460" fontAlgn="base">
              <a:lnSpc>
                <a:spcPct val="70000"/>
              </a:lnSpc>
              <a:spcAft>
                <a:spcPct val="0"/>
              </a:spcAft>
              <a:defRPr/>
            </a:pPr>
            <a:r>
              <a:rPr lang="en-US" sz="4000" b="1" dirty="0" smtClean="0">
                <a:solidFill>
                  <a:srgbClr val="005EB8"/>
                </a:solidFill>
                <a:latin typeface="Arial"/>
                <a:ea typeface="Calibri" pitchFamily="34" charset="0"/>
                <a:cs typeface="Arial"/>
              </a:rPr>
              <a:t>History of Open Education</a:t>
            </a:r>
            <a:endParaRPr lang="en-US" sz="400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461665"/>
          </a:xfrm>
          <a:prstGeom prst="rect">
            <a:avLst/>
          </a:prstGeom>
          <a:noFill/>
        </p:spPr>
        <p:txBody>
          <a:bodyPr wrap="square" rtlCol="0">
            <a:spAutoFit/>
          </a:bodyPr>
          <a:lstStyle/>
          <a:p>
            <a:pPr marL="487672" lvl="0" indent="-487672" defTabSz="1300460">
              <a:spcBef>
                <a:spcPct val="20000"/>
              </a:spcBef>
            </a:pPr>
            <a:r>
              <a:rPr lang="en-US" sz="2400" b="1" kern="1200" dirty="0">
                <a:solidFill>
                  <a:srgbClr val="4F81BD"/>
                </a:solidFill>
                <a:latin typeface="Calibri"/>
                <a:cs typeface="Arial" pitchFamily="34" charset="0"/>
              </a:rPr>
              <a:t>OPEN EDUCATION IN HEALTH PROGRAMS</a:t>
            </a:r>
            <a:endParaRPr lang="en-US" sz="2400" b="1" kern="1200" dirty="0">
              <a:solidFill>
                <a:prstClr val="black"/>
              </a:solidFill>
              <a:latin typeface="Arial" pitchFamily="34" charset="0"/>
              <a:cs typeface="Arial" pitchFamily="34" charset="0"/>
            </a:endParaRPr>
          </a:p>
        </p:txBody>
      </p:sp>
      <p:cxnSp>
        <p:nvCxnSpPr>
          <p:cNvPr id="13" name="Straight Connector 12"/>
          <p:cNvCxnSpPr/>
          <p:nvPr/>
        </p:nvCxnSpPr>
        <p:spPr>
          <a:xfrm>
            <a:off x="2376824"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0" y="0"/>
            <a:ext cx="2829926" cy="1684480"/>
          </a:xfrm>
          <a:prstGeom prst="rect">
            <a:avLst/>
          </a:prstGeom>
        </p:spPr>
      </p:pic>
      <p:pic>
        <p:nvPicPr>
          <p:cNvPr id="2" name="Picture 1"/>
          <p:cNvPicPr>
            <a:picLocks noChangeAspect="1"/>
          </p:cNvPicPr>
          <p:nvPr/>
        </p:nvPicPr>
        <p:blipFill>
          <a:blip r:embed="rId3"/>
          <a:stretch>
            <a:fillRect/>
          </a:stretch>
        </p:blipFill>
        <p:spPr>
          <a:xfrm>
            <a:off x="10982980" y="108374"/>
            <a:ext cx="1913446" cy="953685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73512872"/>
              </p:ext>
            </p:extLst>
          </p:nvPr>
        </p:nvGraphicFramePr>
        <p:xfrm>
          <a:off x="179881" y="2334719"/>
          <a:ext cx="10765826" cy="7501128"/>
        </p:xfrm>
        <a:graphic>
          <a:graphicData uri="http://schemas.openxmlformats.org/drawingml/2006/table">
            <a:tbl>
              <a:tblPr firstRow="1" firstCol="1" bandRow="1"/>
              <a:tblGrid>
                <a:gridCol w="5382913">
                  <a:extLst>
                    <a:ext uri="{9D8B030D-6E8A-4147-A177-3AD203B41FA5}">
                      <a16:colId xmlns:a16="http://schemas.microsoft.com/office/drawing/2014/main" val="614723050"/>
                    </a:ext>
                  </a:extLst>
                </a:gridCol>
                <a:gridCol w="5382913">
                  <a:extLst>
                    <a:ext uri="{9D8B030D-6E8A-4147-A177-3AD203B41FA5}">
                      <a16:colId xmlns:a16="http://schemas.microsoft.com/office/drawing/2014/main" val="117941227"/>
                    </a:ext>
                  </a:extLst>
                </a:gridCol>
              </a:tblGrid>
              <a:tr h="7079103">
                <a:tc>
                  <a:txBody>
                    <a:bodyPr/>
                    <a:lstStyle/>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1969 -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UK Open University</a:t>
                      </a:r>
                      <a:r>
                        <a:rPr lang="pl-PL" sz="2000" dirty="0">
                          <a:effectLst/>
                          <a:latin typeface="Calibri" panose="020F0502020204030204" pitchFamily="34" charset="0"/>
                          <a:ea typeface="Calibri" panose="020F0502020204030204" pitchFamily="34" charset="0"/>
                          <a:cs typeface="Arial" panose="020B0604020202020204" pitchFamily="34" charset="0"/>
                        </a:rPr>
                        <a:t> opens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1983 -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Free software movement founded</a:t>
                      </a:r>
                      <a:r>
                        <a:rPr lang="pl-PL" sz="2000" dirty="0">
                          <a:effectLst/>
                          <a:latin typeface="Calibri" panose="020F0502020204030204" pitchFamily="34" charset="0"/>
                          <a:ea typeface="Calibri" panose="020F0502020204030204" pitchFamily="34" charset="0"/>
                          <a:cs typeface="Arial" panose="020B0604020202020204" pitchFamily="34" charset="0"/>
                        </a:rPr>
                        <a:t> with launch of GNU</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1989 -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World Wide Web</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1997 -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MERLOT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solidFill>
                            <a:srgbClr val="0563C1"/>
                          </a:solidFill>
                          <a:effectLst/>
                          <a:latin typeface="Calibri" panose="020F0502020204030204" pitchFamily="34" charset="0"/>
                          <a:ea typeface="Calibri" panose="020F0502020204030204" pitchFamily="34" charset="0"/>
                          <a:cs typeface="Arial" panose="020B0604020202020204" pitchFamily="34" charset="0"/>
                        </a:rPr>
                        <a:t>1998 - U.S.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Copyright Term Extension Act</a:t>
                      </a:r>
                      <a:endParaRPr lang="en-US" sz="2000"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1998 - “Open content” term is coined and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9"/>
                        </a:rPr>
                        <a:t>Open Content License</a:t>
                      </a:r>
                      <a:r>
                        <a:rPr lang="pl-PL" sz="2000" dirty="0">
                          <a:effectLst/>
                          <a:latin typeface="Calibri" panose="020F0502020204030204" pitchFamily="34" charset="0"/>
                          <a:ea typeface="Calibri" panose="020F0502020204030204" pitchFamily="34" charset="0"/>
                          <a:cs typeface="Arial" panose="020B0604020202020204" pitchFamily="34" charset="0"/>
                        </a:rPr>
                        <a:t> released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1999 -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0"/>
                        </a:rPr>
                        <a:t>Open Publication License</a:t>
                      </a:r>
                      <a:r>
                        <a:rPr lang="pl-PL" sz="2000" dirty="0">
                          <a:effectLst/>
                          <a:latin typeface="Calibri" panose="020F0502020204030204" pitchFamily="34" charset="0"/>
                          <a:ea typeface="Calibri" panose="020F0502020204030204" pitchFamily="34" charset="0"/>
                          <a:cs typeface="Arial" panose="020B0604020202020204" pitchFamily="34" charset="0"/>
                        </a:rPr>
                        <a:t> released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1999 -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1"/>
                        </a:rPr>
                        <a:t>Connexions</a:t>
                      </a:r>
                      <a:r>
                        <a:rPr lang="pl-PL" sz="2000" dirty="0">
                          <a:effectLst/>
                          <a:latin typeface="Calibri" panose="020F0502020204030204" pitchFamily="34" charset="0"/>
                          <a:ea typeface="Calibri" panose="020F0502020204030204" pitchFamily="34" charset="0"/>
                          <a:cs typeface="Arial" panose="020B0604020202020204" pitchFamily="34" charset="0"/>
                        </a:rPr>
                        <a:t> launches (renamed OpenStax in 2012)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2001 -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2"/>
                        </a:rPr>
                        <a:t>Wikipedia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2001 - Creative Commons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3"/>
                        </a:rPr>
                        <a:t>founded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2001 -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4"/>
                        </a:rPr>
                        <a:t>MIT Courseware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2002 -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5"/>
                        </a:rPr>
                        <a:t>Budapest Open Access Initiative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solidFill>
                            <a:srgbClr val="0563C1"/>
                          </a:solidFill>
                          <a:effectLst/>
                          <a:latin typeface="Calibri" panose="020F0502020204030204" pitchFamily="34" charset="0"/>
                          <a:ea typeface="Calibri" panose="020F0502020204030204" pitchFamily="34" charset="0"/>
                          <a:cs typeface="Arial" panose="020B0604020202020204" pitchFamily="34" charset="0"/>
                        </a:rPr>
                        <a:t>2002 - Creative Commons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3"/>
                        </a:rPr>
                        <a:t>licenses launched</a:t>
                      </a:r>
                      <a:endParaRPr lang="en-US" sz="2000"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2002 -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6"/>
                        </a:rPr>
                        <a:t>UNESCO coined</a:t>
                      </a:r>
                      <a:r>
                        <a:rPr lang="pl-PL" sz="2000" dirty="0">
                          <a:effectLst/>
                          <a:latin typeface="Calibri" panose="020F0502020204030204" pitchFamily="34" charset="0"/>
                          <a:ea typeface="Calibri" panose="020F0502020204030204" pitchFamily="34" charset="0"/>
                          <a:cs typeface="Arial" panose="020B0604020202020204" pitchFamily="34" charset="0"/>
                        </a:rPr>
                        <a:t> the name Open Educational Resources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2004 - First annual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7"/>
                        </a:rPr>
                        <a:t>Open Education Conference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2005 -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8"/>
                        </a:rPr>
                        <a:t>OpenCourseWare Consortium</a:t>
                      </a:r>
                      <a:r>
                        <a:rPr lang="pl-PL" sz="2000" dirty="0">
                          <a:effectLst/>
                          <a:latin typeface="Calibri" panose="020F0502020204030204" pitchFamily="34" charset="0"/>
                          <a:ea typeface="Calibri" panose="020F0502020204030204" pitchFamily="34" charset="0"/>
                          <a:cs typeface="Arial" panose="020B0604020202020204" pitchFamily="34" charset="0"/>
                        </a:rPr>
                        <a:t> formed (renamed the Open Education Consortium in 2014)</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pl-PL" sz="2000" dirty="0">
                          <a:effectLst/>
                          <a:latin typeface="Calibri" panose="020F0502020204030204" pitchFamily="34"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2006 -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9"/>
                        </a:rPr>
                        <a:t>WikiEducator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2007 -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0"/>
                        </a:rPr>
                        <a:t>Cape Town OER Declaration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2007 -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1"/>
                        </a:rPr>
                        <a:t>OER Commons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2007 -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2"/>
                        </a:rPr>
                        <a:t>Wiley</a:t>
                      </a:r>
                      <a:r>
                        <a:rPr lang="pl-PL" sz="2000" dirty="0">
                          <a:effectLst/>
                          <a:latin typeface="Calibri" panose="020F0502020204030204" pitchFamily="34" charset="0"/>
                          <a:ea typeface="Calibri" panose="020F0502020204030204" pitchFamily="34" charset="0"/>
                          <a:cs typeface="Arial" panose="020B0604020202020204" pitchFamily="34" charset="0"/>
                        </a:rPr>
                        <a:t> and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3"/>
                        </a:rPr>
                        <a:t>Couros</a:t>
                      </a:r>
                      <a:r>
                        <a:rPr lang="pl-PL" sz="2000" dirty="0">
                          <a:effectLst/>
                          <a:latin typeface="Calibri" panose="020F0502020204030204" pitchFamily="34" charset="0"/>
                          <a:ea typeface="Calibri" panose="020F0502020204030204" pitchFamily="34" charset="0"/>
                          <a:cs typeface="Arial" panose="020B0604020202020204" pitchFamily="34" charset="0"/>
                        </a:rPr>
                        <a:t> experiment with "open courses"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2008 -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4"/>
                        </a:rPr>
                        <a:t>Opening Up Education published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2008 -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5"/>
                        </a:rPr>
                        <a:t>Connectivism and Connected </a:t>
                      </a:r>
                      <a:r>
                        <a:rPr lang="pl-PL" sz="2000" u="sng" dirty="0" smtClean="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5"/>
                        </a:rPr>
                        <a:t>Knowledge</a:t>
                      </a:r>
                      <a:r>
                        <a:rPr lang="en-US" sz="2000" u="sng" dirty="0" smtClean="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r>
                        <a:rPr lang="pl-PL" sz="2000" dirty="0" smtClean="0">
                          <a:effectLst/>
                          <a:latin typeface="Calibri" panose="020F0502020204030204" pitchFamily="34" charset="0"/>
                          <a:ea typeface="Calibri" panose="020F0502020204030204" pitchFamily="34" charset="0"/>
                          <a:cs typeface="Arial" panose="020B0604020202020204" pitchFamily="34" charset="0"/>
                        </a:rPr>
                        <a:t>2000 learners participated, leading to the term "massive open online course" or </a:t>
                      </a:r>
                      <a:r>
                        <a:rPr lang="pl-PL" sz="2000" u="sng" dirty="0" smtClean="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6"/>
                        </a:rPr>
                        <a:t>MOOC</a:t>
                      </a:r>
                      <a:r>
                        <a:rPr lang="pl-PL" sz="2000" dirty="0" smtClean="0">
                          <a:effectLst/>
                          <a:latin typeface="Calibri" panose="020F0502020204030204" pitchFamily="34"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Arial" panose="020B0604020202020204" pitchFamily="34" charset="0"/>
                        </a:rPr>
                        <a:t>2012 </a:t>
                      </a:r>
                      <a:r>
                        <a:rPr lang="pl-PL" sz="2000" dirty="0">
                          <a:effectLst/>
                          <a:latin typeface="Calibri" panose="020F0502020204030204" pitchFamily="34" charset="0"/>
                          <a:ea typeface="Calibri" panose="020F0502020204030204" pitchFamily="34" charset="0"/>
                          <a:cs typeface="Arial" panose="020B0604020202020204" pitchFamily="34" charset="0"/>
                        </a:rPr>
                        <a:t>-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7"/>
                        </a:rPr>
                        <a:t>OpenStax</a:t>
                      </a:r>
                      <a:r>
                        <a:rPr lang="pl-PL" sz="2000" dirty="0">
                          <a:effectLst/>
                          <a:latin typeface="Calibri" panose="020F0502020204030204" pitchFamily="34" charset="0"/>
                          <a:ea typeface="Calibri" panose="020F0502020204030204" pitchFamily="34" charset="0"/>
                          <a:cs typeface="Arial" panose="020B0604020202020204" pitchFamily="34" charset="0"/>
                        </a:rPr>
                        <a:t> releases first open textbook</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solidFill>
                            <a:srgbClr val="0563C1"/>
                          </a:solidFill>
                          <a:effectLst/>
                          <a:latin typeface="Calibri" panose="020F0502020204030204" pitchFamily="34" charset="0"/>
                          <a:ea typeface="Calibri" panose="020F0502020204030204" pitchFamily="34" charset="0"/>
                          <a:cs typeface="Arial" panose="020B0604020202020204" pitchFamily="34" charset="0"/>
                        </a:rPr>
                        <a:t>2012 -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8"/>
                        </a:rPr>
                        <a:t>UNESCO OER Paris Declaration </a:t>
                      </a:r>
                      <a:endParaRPr lang="en-US" sz="2000"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solidFill>
                            <a:srgbClr val="0563C1"/>
                          </a:solidFill>
                          <a:effectLst/>
                          <a:latin typeface="Calibri" panose="020F0502020204030204" pitchFamily="34" charset="0"/>
                          <a:ea typeface="Calibri" panose="020F0502020204030204" pitchFamily="34" charset="0"/>
                          <a:cs typeface="Arial" panose="020B0604020202020204" pitchFamily="34" charset="0"/>
                        </a:rPr>
                        <a:t>2013 -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9"/>
                        </a:rPr>
                        <a:t>OERu</a:t>
                      </a:r>
                      <a:r>
                        <a:rPr lang="pl-PL" sz="2000" dirty="0">
                          <a:solidFill>
                            <a:srgbClr val="0563C1"/>
                          </a:solidFill>
                          <a:effectLst/>
                          <a:latin typeface="Calibri" panose="020F0502020204030204" pitchFamily="34" charset="0"/>
                          <a:ea typeface="Calibri" panose="020F0502020204030204" pitchFamily="34" charset="0"/>
                          <a:cs typeface="Arial" panose="020B0604020202020204" pitchFamily="34" charset="0"/>
                        </a:rPr>
                        <a:t> launched</a:t>
                      </a:r>
                      <a:endParaRPr lang="en-US" sz="2000"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2017 - UNESCO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0"/>
                        </a:rPr>
                        <a:t>2nd World OER Congress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Arial" panose="020B0604020202020204" pitchFamily="34" charset="0"/>
                        </a:rPr>
                        <a:t>2018 - UNESCO </a:t>
                      </a:r>
                      <a:r>
                        <a:rPr lang="pl-P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1"/>
                        </a:rPr>
                        <a:t>drafting an OER Recommendation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130046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2000" dirty="0" smtClean="0">
                          <a:effectLst/>
                          <a:latin typeface="Calibri" panose="020F0502020204030204" pitchFamily="34" charset="0"/>
                          <a:ea typeface="Calibri" panose="020F0502020204030204" pitchFamily="34" charset="0"/>
                          <a:cs typeface="Arial" panose="020B0604020202020204" pitchFamily="34" charset="0"/>
                          <a:hlinkClick r:id="rId32"/>
                        </a:rPr>
                        <a:t>2019</a:t>
                      </a:r>
                      <a:r>
                        <a:rPr lang="en-US" sz="2000" baseline="0" dirty="0" smtClean="0">
                          <a:effectLst/>
                          <a:latin typeface="Calibri" panose="020F0502020204030204" pitchFamily="34" charset="0"/>
                          <a:ea typeface="Calibri" panose="020F0502020204030204" pitchFamily="34" charset="0"/>
                          <a:cs typeface="Arial" panose="020B0604020202020204" pitchFamily="34" charset="0"/>
                          <a:hlinkClick r:id="rId32"/>
                        </a:rPr>
                        <a:t> – Final UNESCO recommendations</a:t>
                      </a:r>
                      <a:r>
                        <a:rPr lang="en-US" sz="2000" dirty="0" smtClean="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Symbol" panose="05050102010706020507" pitchFamily="18" charset="2"/>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a:noFill/>
                    </a:lnL>
                    <a:lnR>
                      <a:noFill/>
                    </a:lnR>
                    <a:lnT>
                      <a:noFill/>
                    </a:lnT>
                    <a:lnB>
                      <a:noFill/>
                    </a:lnB>
                  </a:tcPr>
                </a:tc>
                <a:extLst>
                  <a:ext uri="{0D108BD9-81ED-4DB2-BD59-A6C34878D82A}">
                    <a16:rowId xmlns:a16="http://schemas.microsoft.com/office/drawing/2014/main" val="2384844599"/>
                  </a:ext>
                </a:extLst>
              </a:tr>
            </a:tbl>
          </a:graphicData>
        </a:graphic>
      </p:graphicFrame>
      <p:pic>
        <p:nvPicPr>
          <p:cNvPr id="11" name="Picture 10">
            <a:extLst>
              <a:ext uri="{FF2B5EF4-FFF2-40B4-BE49-F238E27FC236}">
                <a16:creationId xmlns:a16="http://schemas.microsoft.com/office/drawing/2014/main" id="{F3CC3C61-FFA7-4E40-9B03-314FDC15B3B0}"/>
              </a:ext>
            </a:extLst>
          </p:cNvPr>
          <p:cNvPicPr>
            <a:picLocks noChangeAspect="1"/>
          </p:cNvPicPr>
          <p:nvPr/>
        </p:nvPicPr>
        <p:blipFill rotWithShape="1">
          <a:blip r:embed="rId33">
            <a:extLst>
              <a:ext uri="{28A0092B-C50C-407E-A947-70E740481C1C}">
                <a14:useLocalDpi xmlns:a14="http://schemas.microsoft.com/office/drawing/2010/main" val="0"/>
              </a:ext>
            </a:extLst>
          </a:blip>
          <a:srcRect l="74167" b="75185"/>
          <a:stretch/>
        </p:blipFill>
        <p:spPr>
          <a:xfrm>
            <a:off x="9009088" y="151723"/>
            <a:ext cx="1904445" cy="1690624"/>
          </a:xfrm>
          <a:prstGeom prst="rect">
            <a:avLst/>
          </a:prstGeom>
        </p:spPr>
      </p:pic>
    </p:spTree>
    <p:extLst>
      <p:ext uri="{BB962C8B-B14F-4D97-AF65-F5344CB8AC3E}">
        <p14:creationId xmlns:p14="http://schemas.microsoft.com/office/powerpoint/2010/main" val="3452291391"/>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726" y="3034453"/>
            <a:ext cx="10493808" cy="4401205"/>
          </a:xfrm>
          <a:prstGeom prst="rect">
            <a:avLst/>
          </a:prstGeom>
          <a:noFill/>
        </p:spPr>
        <p:txBody>
          <a:bodyPr wrap="square" rtlCol="0">
            <a:spAutoFit/>
          </a:bodyPr>
          <a:lstStyle/>
          <a:p>
            <a:pPr marL="568951" indent="-568951">
              <a:buFont typeface="Wingdings" panose="05000000000000000000" pitchFamily="2" charset="2"/>
              <a:buChar char="Ø"/>
            </a:pPr>
            <a:r>
              <a:rPr lang="en-US" sz="4000" dirty="0"/>
              <a:t>Access &amp; Equity </a:t>
            </a:r>
          </a:p>
          <a:p>
            <a:pPr marL="568951" indent="-568951">
              <a:buFont typeface="Wingdings" panose="05000000000000000000" pitchFamily="2" charset="2"/>
              <a:buChar char="Ø"/>
            </a:pPr>
            <a:r>
              <a:rPr lang="en-US" sz="4000" dirty="0"/>
              <a:t>Current, relevant, effective, quality </a:t>
            </a:r>
            <a:r>
              <a:rPr lang="en-US" sz="4000" dirty="0" smtClean="0"/>
              <a:t>content</a:t>
            </a:r>
            <a:endParaRPr lang="en-US" sz="4000" dirty="0"/>
          </a:p>
          <a:p>
            <a:pPr marL="568951" indent="-568951">
              <a:buFont typeface="Wingdings" panose="05000000000000000000" pitchFamily="2" charset="2"/>
              <a:buChar char="Ø"/>
            </a:pPr>
            <a:r>
              <a:rPr lang="en-US" sz="4000" dirty="0"/>
              <a:t>Learning outcomes</a:t>
            </a:r>
          </a:p>
          <a:p>
            <a:pPr marL="568951" indent="-568951">
              <a:buFont typeface="Wingdings" panose="05000000000000000000" pitchFamily="2" charset="2"/>
              <a:buChar char="Ø"/>
            </a:pPr>
            <a:r>
              <a:rPr lang="en-US" sz="4000" dirty="0"/>
              <a:t>Time to degree</a:t>
            </a:r>
          </a:p>
          <a:p>
            <a:pPr marL="568951" indent="-568951">
              <a:buFont typeface="Wingdings" panose="05000000000000000000" pitchFamily="2" charset="2"/>
              <a:buChar char="Ø"/>
            </a:pPr>
            <a:r>
              <a:rPr lang="en-US" sz="4000" dirty="0"/>
              <a:t>Course drop out rate</a:t>
            </a:r>
          </a:p>
          <a:p>
            <a:pPr marL="568951" indent="-568951">
              <a:buFont typeface="Wingdings" panose="05000000000000000000" pitchFamily="2" charset="2"/>
              <a:buChar char="Ø"/>
            </a:pPr>
            <a:r>
              <a:rPr lang="en-US" sz="4000" dirty="0"/>
              <a:t>Students become producers of knowledge</a:t>
            </a:r>
          </a:p>
          <a:p>
            <a:pPr marL="568951" indent="-568951">
              <a:buFont typeface="Wingdings" panose="05000000000000000000" pitchFamily="2" charset="2"/>
              <a:buChar char="Ø"/>
            </a:pPr>
            <a:r>
              <a:rPr lang="en-US" sz="4000" dirty="0"/>
              <a:t>Knowledge is shared freely / globally</a:t>
            </a: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lnSpc>
                <a:spcPct val="70000"/>
              </a:lnSpc>
              <a:spcAft>
                <a:spcPct val="0"/>
              </a:spcAft>
            </a:pPr>
            <a:r>
              <a:rPr lang="en-US" sz="5100" b="1" dirty="0">
                <a:solidFill>
                  <a:srgbClr val="005EB8"/>
                </a:solidFill>
                <a:latin typeface="Arial" panose="020B0604020202020204" pitchFamily="34" charset="0"/>
                <a:cs typeface="Arial" panose="020B0604020202020204" pitchFamily="34" charset="0"/>
              </a:rPr>
              <a:t>When we Shift to OER</a:t>
            </a:r>
            <a:endParaRPr lang="en-US" sz="5100" b="1" dirty="0">
              <a:solidFill>
                <a:srgbClr val="005EB8"/>
              </a:solidFill>
              <a:latin typeface="Arial" panose="020B0604020202020204" pitchFamily="34" charset="0"/>
              <a:ea typeface="Calibri" pitchFamily="34" charset="0"/>
              <a:cs typeface="Arial" panose="020B0604020202020204" pitchFamily="34" charset="0"/>
            </a:endParaRPr>
          </a:p>
        </p:txBody>
      </p:sp>
      <p:cxnSp>
        <p:nvCxnSpPr>
          <p:cNvPr id="13" name="Straight Connector 12"/>
          <p:cNvCxnSpPr/>
          <p:nvPr/>
        </p:nvCxnSpPr>
        <p:spPr>
          <a:xfrm>
            <a:off x="2817707"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0" y="0"/>
            <a:ext cx="2829926" cy="16844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7333" y="2802"/>
            <a:ext cx="2168929" cy="9747994"/>
          </a:xfrm>
          <a:prstGeom prst="rect">
            <a:avLst/>
          </a:prstGeom>
        </p:spPr>
      </p:pic>
      <p:sp>
        <p:nvSpPr>
          <p:cNvPr id="10" name="TextBox 9"/>
          <p:cNvSpPr txBox="1"/>
          <p:nvPr/>
        </p:nvSpPr>
        <p:spPr>
          <a:xfrm>
            <a:off x="2486949" y="811766"/>
            <a:ext cx="5506113" cy="597087"/>
          </a:xfrm>
          <a:prstGeom prst="rect">
            <a:avLst/>
          </a:prstGeom>
          <a:noFill/>
        </p:spPr>
        <p:txBody>
          <a:bodyPr wrap="square" rtlCol="0">
            <a:spAutoFit/>
          </a:bodyPr>
          <a:lstStyle/>
          <a:p>
            <a:pPr>
              <a:lnSpc>
                <a:spcPct val="80000"/>
              </a:lnSpc>
            </a:pPr>
            <a:r>
              <a:rPr lang="en-US" sz="2400" b="1" kern="1200" dirty="0">
                <a:solidFill>
                  <a:srgbClr val="4F81BD"/>
                </a:solidFill>
                <a:latin typeface="+mn-lt"/>
                <a:cs typeface="Arial" pitchFamily="34" charset="0"/>
              </a:rPr>
              <a:t>OPEN EDUCATION IN HEALTH PROGRAMS</a:t>
            </a:r>
            <a:endParaRPr lang="en-US" sz="2400" b="1" kern="1200" dirty="0">
              <a:solidFill>
                <a:prstClr val="black"/>
              </a:solidFill>
              <a:latin typeface="+mn-lt"/>
              <a:cs typeface="Arial" pitchFamily="34" charset="0"/>
            </a:endParaRPr>
          </a:p>
          <a:p>
            <a:pPr>
              <a:lnSpc>
                <a:spcPct val="80000"/>
              </a:lnSpc>
            </a:pPr>
            <a:endParaRPr lang="en-US" sz="1700" b="1" dirty="0">
              <a:solidFill>
                <a:srgbClr val="333F48"/>
              </a:solidFill>
              <a:latin typeface="Arial"/>
              <a:cs typeface="Arial"/>
            </a:endParaRPr>
          </a:p>
        </p:txBody>
      </p:sp>
      <p:pic>
        <p:nvPicPr>
          <p:cNvPr id="11" name="Picture 10">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7784618" y="151723"/>
            <a:ext cx="3128916" cy="1690624"/>
          </a:xfrm>
          <a:prstGeom prst="rect">
            <a:avLst/>
          </a:prstGeom>
        </p:spPr>
      </p:pic>
      <p:cxnSp>
        <p:nvCxnSpPr>
          <p:cNvPr id="5" name="Straight Arrow Connector 4"/>
          <p:cNvCxnSpPr/>
          <p:nvPr/>
        </p:nvCxnSpPr>
        <p:spPr>
          <a:xfrm flipV="1">
            <a:off x="5240006" y="3034453"/>
            <a:ext cx="0" cy="54186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7347" y="4334933"/>
            <a:ext cx="0" cy="54186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0837333" y="3688135"/>
            <a:ext cx="0" cy="54186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992069" y="5527040"/>
            <a:ext cx="0" cy="54186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32829" y="4876800"/>
            <a:ext cx="0" cy="54186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68073"/>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726" y="3034453"/>
            <a:ext cx="10493808" cy="707886"/>
          </a:xfrm>
          <a:prstGeom prst="rect">
            <a:avLst/>
          </a:prstGeom>
          <a:noFill/>
        </p:spPr>
        <p:txBody>
          <a:bodyPr wrap="square" rtlCol="0">
            <a:spAutoFit/>
          </a:bodyPr>
          <a:lstStyle/>
          <a:p>
            <a:pPr marL="568951" indent="-568951">
              <a:buFont typeface="Wingdings" panose="05000000000000000000" pitchFamily="2" charset="2"/>
              <a:buChar char="Ø"/>
            </a:pPr>
            <a:endParaRPr lang="en-US" sz="4000" dirty="0"/>
          </a:p>
        </p:txBody>
      </p:sp>
      <p:sp>
        <p:nvSpPr>
          <p:cNvPr id="4" name="Title 1"/>
          <p:cNvSpPr txBox="1">
            <a:spLocks/>
          </p:cNvSpPr>
          <p:nvPr/>
        </p:nvSpPr>
        <p:spPr>
          <a:xfrm>
            <a:off x="650241" y="2068896"/>
            <a:ext cx="10528269" cy="11823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lnSpc>
                <a:spcPct val="70000"/>
              </a:lnSpc>
              <a:spcAft>
                <a:spcPct val="0"/>
              </a:spcAft>
            </a:pPr>
            <a:endParaRPr lang="en-US" b="1" dirty="0" smtClean="0">
              <a:solidFill>
                <a:srgbClr val="005EB8"/>
              </a:solidFill>
              <a:latin typeface="Arial" panose="020B0604020202020204" pitchFamily="34" charset="0"/>
              <a:cs typeface="Arial" panose="020B0604020202020204" pitchFamily="34" charset="0"/>
            </a:endParaRPr>
          </a:p>
          <a:p>
            <a:pPr algn="l" fontAlgn="base">
              <a:lnSpc>
                <a:spcPct val="70000"/>
              </a:lnSpc>
              <a:spcAft>
                <a:spcPct val="0"/>
              </a:spcAft>
            </a:pPr>
            <a:endParaRPr lang="en-US" b="1" dirty="0">
              <a:solidFill>
                <a:srgbClr val="005EB8"/>
              </a:solidFill>
              <a:latin typeface="Arial" panose="020B0604020202020204" pitchFamily="34" charset="0"/>
              <a:cs typeface="Arial" panose="020B0604020202020204" pitchFamily="34" charset="0"/>
            </a:endParaRPr>
          </a:p>
          <a:p>
            <a:pPr algn="l" fontAlgn="base">
              <a:lnSpc>
                <a:spcPct val="70000"/>
              </a:lnSpc>
              <a:spcAft>
                <a:spcPct val="0"/>
              </a:spcAft>
            </a:pPr>
            <a:endParaRPr lang="en-US" b="1" dirty="0" smtClean="0">
              <a:solidFill>
                <a:srgbClr val="005EB8"/>
              </a:solidFill>
              <a:latin typeface="Arial" panose="020B0604020202020204" pitchFamily="34" charset="0"/>
              <a:cs typeface="Arial" panose="020B0604020202020204" pitchFamily="34" charset="0"/>
            </a:endParaRPr>
          </a:p>
          <a:p>
            <a:pPr algn="l" fontAlgn="base">
              <a:lnSpc>
                <a:spcPct val="70000"/>
              </a:lnSpc>
              <a:spcAft>
                <a:spcPct val="0"/>
              </a:spcAft>
            </a:pPr>
            <a:endParaRPr lang="en-US" b="1" dirty="0">
              <a:solidFill>
                <a:srgbClr val="005EB8"/>
              </a:solidFill>
              <a:latin typeface="Arial" panose="020B0604020202020204" pitchFamily="34" charset="0"/>
              <a:cs typeface="Arial" panose="020B0604020202020204" pitchFamily="34" charset="0"/>
            </a:endParaRPr>
          </a:p>
          <a:p>
            <a:pPr algn="l" fontAlgn="base">
              <a:lnSpc>
                <a:spcPct val="70000"/>
              </a:lnSpc>
              <a:spcAft>
                <a:spcPct val="0"/>
              </a:spcAft>
            </a:pPr>
            <a:endParaRPr lang="en-US" b="1" dirty="0" smtClean="0">
              <a:solidFill>
                <a:srgbClr val="005EB8"/>
              </a:solidFill>
              <a:latin typeface="Arial" panose="020B0604020202020204" pitchFamily="34" charset="0"/>
              <a:cs typeface="Arial" panose="020B0604020202020204" pitchFamily="34" charset="0"/>
            </a:endParaRPr>
          </a:p>
          <a:p>
            <a:pPr algn="l" fontAlgn="base">
              <a:lnSpc>
                <a:spcPct val="70000"/>
              </a:lnSpc>
              <a:spcAft>
                <a:spcPct val="0"/>
              </a:spcAft>
            </a:pPr>
            <a:endParaRPr lang="en-US" b="1" dirty="0">
              <a:solidFill>
                <a:srgbClr val="005EB8"/>
              </a:solidFill>
              <a:latin typeface="Arial" panose="020B0604020202020204" pitchFamily="34" charset="0"/>
              <a:cs typeface="Arial" panose="020B0604020202020204" pitchFamily="34" charset="0"/>
            </a:endParaRPr>
          </a:p>
          <a:p>
            <a:pPr algn="l" fontAlgn="base">
              <a:lnSpc>
                <a:spcPct val="70000"/>
              </a:lnSpc>
              <a:spcAft>
                <a:spcPct val="0"/>
              </a:spcAft>
            </a:pPr>
            <a:r>
              <a:rPr lang="en-US" b="1" dirty="0" smtClean="0">
                <a:solidFill>
                  <a:srgbClr val="005EB8"/>
                </a:solidFill>
                <a:latin typeface="Arial" panose="020B0604020202020204" pitchFamily="34" charset="0"/>
                <a:cs typeface="Arial" panose="020B0604020202020204" pitchFamily="34" charset="0"/>
                <a:hlinkClick r:id="rId3" action="ppaction://hlinkfile"/>
              </a:rPr>
              <a:t>Open Educational Resources @ NDU</a:t>
            </a:r>
            <a:endParaRPr lang="en-US" b="1" dirty="0">
              <a:solidFill>
                <a:srgbClr val="005EB8"/>
              </a:solidFill>
              <a:latin typeface="Arial" panose="020B0604020202020204" pitchFamily="34" charset="0"/>
              <a:ea typeface="Calibri" pitchFamily="34" charset="0"/>
              <a:cs typeface="Arial" panose="020B0604020202020204" pitchFamily="34" charset="0"/>
            </a:endParaRPr>
          </a:p>
        </p:txBody>
      </p:sp>
      <p:cxnSp>
        <p:nvCxnSpPr>
          <p:cNvPr id="13" name="Straight Connector 12"/>
          <p:cNvCxnSpPr/>
          <p:nvPr/>
        </p:nvCxnSpPr>
        <p:spPr>
          <a:xfrm>
            <a:off x="2817707"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0" y="0"/>
            <a:ext cx="2829926" cy="168448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7333" y="2802"/>
            <a:ext cx="2168929" cy="9747994"/>
          </a:xfrm>
          <a:prstGeom prst="rect">
            <a:avLst/>
          </a:prstGeom>
        </p:spPr>
      </p:pic>
      <p:sp>
        <p:nvSpPr>
          <p:cNvPr id="10" name="TextBox 9"/>
          <p:cNvSpPr txBox="1"/>
          <p:nvPr/>
        </p:nvSpPr>
        <p:spPr>
          <a:xfrm>
            <a:off x="2486949" y="811766"/>
            <a:ext cx="5506113" cy="597087"/>
          </a:xfrm>
          <a:prstGeom prst="rect">
            <a:avLst/>
          </a:prstGeom>
          <a:noFill/>
        </p:spPr>
        <p:txBody>
          <a:bodyPr wrap="square" rtlCol="0">
            <a:spAutoFit/>
          </a:bodyPr>
          <a:lstStyle/>
          <a:p>
            <a:pPr>
              <a:lnSpc>
                <a:spcPct val="80000"/>
              </a:lnSpc>
            </a:pPr>
            <a:r>
              <a:rPr lang="en-US" sz="2400" b="1" kern="1200" dirty="0">
                <a:solidFill>
                  <a:srgbClr val="4F81BD"/>
                </a:solidFill>
                <a:latin typeface="+mn-lt"/>
                <a:cs typeface="Arial" pitchFamily="34" charset="0"/>
              </a:rPr>
              <a:t>OPEN EDUCATION IN HEALTH PROGRAMS</a:t>
            </a:r>
            <a:endParaRPr lang="en-US" sz="2400" b="1" kern="1200" dirty="0">
              <a:solidFill>
                <a:prstClr val="black"/>
              </a:solidFill>
              <a:latin typeface="+mn-lt"/>
              <a:cs typeface="Arial" pitchFamily="34" charset="0"/>
            </a:endParaRPr>
          </a:p>
          <a:p>
            <a:pPr>
              <a:lnSpc>
                <a:spcPct val="80000"/>
              </a:lnSpc>
            </a:pPr>
            <a:endParaRPr lang="en-US" sz="1700" b="1" dirty="0">
              <a:solidFill>
                <a:srgbClr val="333F48"/>
              </a:solidFill>
              <a:latin typeface="Arial"/>
              <a:cs typeface="Arial"/>
            </a:endParaRPr>
          </a:p>
        </p:txBody>
      </p:sp>
      <p:pic>
        <p:nvPicPr>
          <p:cNvPr id="11" name="Picture 10">
            <a:extLst>
              <a:ext uri="{FF2B5EF4-FFF2-40B4-BE49-F238E27FC236}">
                <a16:creationId xmlns:a16="http://schemas.microsoft.com/office/drawing/2014/main" id="{F3CC3C61-FFA7-4E40-9B03-314FDC15B3B0}"/>
              </a:ext>
            </a:extLst>
          </p:cNvPr>
          <p:cNvPicPr>
            <a:picLocks noChangeAspect="1"/>
          </p:cNvPicPr>
          <p:nvPr/>
        </p:nvPicPr>
        <p:blipFill rotWithShape="1">
          <a:blip r:embed="rId6">
            <a:extLst>
              <a:ext uri="{28A0092B-C50C-407E-A947-70E740481C1C}">
                <a14:useLocalDpi xmlns:a14="http://schemas.microsoft.com/office/drawing/2010/main" val="0"/>
              </a:ext>
            </a:extLst>
          </a:blip>
          <a:srcRect l="74167" b="75185"/>
          <a:stretch/>
        </p:blipFill>
        <p:spPr>
          <a:xfrm>
            <a:off x="7784618" y="151723"/>
            <a:ext cx="3128916" cy="1690624"/>
          </a:xfrm>
          <a:prstGeom prst="rect">
            <a:avLst/>
          </a:prstGeom>
        </p:spPr>
      </p:pic>
    </p:spTree>
    <p:extLst>
      <p:ext uri="{BB962C8B-B14F-4D97-AF65-F5344CB8AC3E}">
        <p14:creationId xmlns:p14="http://schemas.microsoft.com/office/powerpoint/2010/main" val="1918654091"/>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130" y="2394878"/>
            <a:ext cx="10078720" cy="6308009"/>
          </a:xfrm>
          <a:prstGeom prst="rect">
            <a:avLst/>
          </a:prstGeom>
          <a:noFill/>
        </p:spPr>
        <p:txBody>
          <a:bodyPr wrap="square" rtlCol="0">
            <a:spAutoFit/>
          </a:bodyPr>
          <a:lstStyle/>
          <a:p>
            <a:pPr algn="ctr" defTabSz="1300460"/>
            <a:r>
              <a:rPr lang="en-US" sz="5120" kern="1200" dirty="0">
                <a:solidFill>
                  <a:srgbClr val="1F497D">
                    <a:lumMod val="60000"/>
                    <a:lumOff val="40000"/>
                  </a:srgbClr>
                </a:solidFill>
                <a:latin typeface="Calibri"/>
                <a:ea typeface="+mn-ea"/>
                <a:cs typeface="+mn-cs"/>
              </a:rPr>
              <a:t>Thank You !</a:t>
            </a:r>
          </a:p>
          <a:p>
            <a:pPr algn="ctr" defTabSz="1300460"/>
            <a:endParaRPr lang="en-US" sz="5120" kern="1200" dirty="0">
              <a:solidFill>
                <a:srgbClr val="1F497D">
                  <a:lumMod val="60000"/>
                  <a:lumOff val="40000"/>
                </a:srgbClr>
              </a:solidFill>
              <a:latin typeface="Calibri"/>
              <a:ea typeface="+mn-ea"/>
              <a:cs typeface="+mn-cs"/>
            </a:endParaRPr>
          </a:p>
          <a:p>
            <a:pPr algn="ctr" defTabSz="1300460"/>
            <a:r>
              <a:rPr lang="en-US" sz="4551" kern="1200" dirty="0">
                <a:solidFill>
                  <a:srgbClr val="1F497D">
                    <a:lumMod val="60000"/>
                    <a:lumOff val="40000"/>
                  </a:srgbClr>
                </a:solidFill>
                <a:latin typeface="Calibri"/>
                <a:ea typeface="+mn-ea"/>
                <a:cs typeface="+mn-cs"/>
              </a:rPr>
              <a:t>Twitter</a:t>
            </a:r>
            <a:r>
              <a:rPr lang="en-US" sz="5120" kern="1200" dirty="0">
                <a:solidFill>
                  <a:srgbClr val="1F497D">
                    <a:lumMod val="60000"/>
                    <a:lumOff val="40000"/>
                  </a:srgbClr>
                </a:solidFill>
                <a:latin typeface="Calibri"/>
                <a:ea typeface="+mn-ea"/>
                <a:cs typeface="+mn-cs"/>
              </a:rPr>
              <a:t>: @fbaroud</a:t>
            </a:r>
          </a:p>
          <a:p>
            <a:pPr algn="ctr" defTabSz="1300460"/>
            <a:endParaRPr lang="en-US" sz="5120" kern="1200" dirty="0">
              <a:solidFill>
                <a:srgbClr val="1F497D">
                  <a:lumMod val="60000"/>
                  <a:lumOff val="40000"/>
                </a:srgbClr>
              </a:solidFill>
              <a:latin typeface="Calibri"/>
              <a:ea typeface="+mn-ea"/>
              <a:cs typeface="+mn-cs"/>
            </a:endParaRPr>
          </a:p>
          <a:p>
            <a:pPr algn="ctr" defTabSz="1300460"/>
            <a:r>
              <a:rPr lang="en-US" sz="4551" kern="1200" dirty="0">
                <a:solidFill>
                  <a:srgbClr val="1F497D">
                    <a:lumMod val="60000"/>
                    <a:lumOff val="40000"/>
                  </a:srgbClr>
                </a:solidFill>
                <a:latin typeface="Calibri"/>
                <a:ea typeface="+mn-ea"/>
                <a:cs typeface="+mn-cs"/>
              </a:rPr>
              <a:t>Email</a:t>
            </a:r>
            <a:r>
              <a:rPr lang="en-US" sz="5120" kern="1200" dirty="0">
                <a:solidFill>
                  <a:srgbClr val="1F497D">
                    <a:lumMod val="60000"/>
                    <a:lumOff val="40000"/>
                  </a:srgbClr>
                </a:solidFill>
                <a:latin typeface="Calibri"/>
                <a:ea typeface="+mn-ea"/>
                <a:cs typeface="+mn-cs"/>
              </a:rPr>
              <a:t>: fbaroud@ndu.edu.lb</a:t>
            </a:r>
            <a:endParaRPr lang="en-US" sz="5120" kern="1200" dirty="0">
              <a:solidFill>
                <a:prstClr val="black"/>
              </a:solidFill>
              <a:latin typeface="Calibri"/>
              <a:ea typeface="+mn-ea"/>
              <a:cs typeface="+mn-cs"/>
            </a:endParaRPr>
          </a:p>
          <a:p>
            <a:pPr algn="r" defTabSz="1300460"/>
            <a:r>
              <a:rPr lang="en-US" sz="3413" kern="1200" dirty="0">
                <a:solidFill>
                  <a:prstClr val="black"/>
                </a:solidFill>
                <a:latin typeface="Calibri"/>
                <a:ea typeface="+mn-ea"/>
                <a:cs typeface="+mn-cs"/>
              </a:rPr>
              <a:t> </a:t>
            </a:r>
          </a:p>
          <a:p>
            <a:pPr defTabSz="1300460"/>
            <a:endParaRPr lang="en-US" sz="3982" kern="1200" dirty="0">
              <a:solidFill>
                <a:srgbClr val="1F497D"/>
              </a:solidFill>
              <a:latin typeface="Calibri"/>
              <a:ea typeface="+mn-ea"/>
              <a:cs typeface="+mn-cs"/>
            </a:endParaRPr>
          </a:p>
          <a:p>
            <a:pPr defTabSz="1300460">
              <a:defRPr/>
            </a:pPr>
            <a:endParaRPr lang="en-CA" sz="2560" b="1" kern="1200" dirty="0">
              <a:solidFill>
                <a:prstClr val="black"/>
              </a:solidFill>
              <a:latin typeface="Calibri"/>
              <a:ea typeface="+mn-ea"/>
              <a:cs typeface="+mn-cs"/>
            </a:endParaRPr>
          </a:p>
          <a:p>
            <a:pPr marL="406394" lvl="1" indent="-406394" defTabSz="1300460">
              <a:buFont typeface="Wingdings" panose="05000000000000000000" pitchFamily="2" charset="2"/>
              <a:buChar char="ü"/>
              <a:defRPr/>
            </a:pPr>
            <a:endParaRPr lang="en-US" sz="2560" b="1" kern="1200" dirty="0">
              <a:solidFill>
                <a:prstClr val="black"/>
              </a:solidFill>
              <a:latin typeface="Calibri"/>
              <a:ea typeface="+mn-ea"/>
              <a:cs typeface="+mn-cs"/>
            </a:endParaRPr>
          </a:p>
          <a:p>
            <a:pPr defTabSz="1300460">
              <a:defRPr/>
            </a:pPr>
            <a:endParaRPr lang="en-US" sz="2276" b="1" kern="1200" dirty="0">
              <a:solidFill>
                <a:prstClr val="black"/>
              </a:solidFill>
              <a:latin typeface="Calibri"/>
              <a:ea typeface="+mn-ea"/>
              <a:cs typeface="+mn-cs"/>
            </a:endParaRP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300460" fontAlgn="base">
              <a:lnSpc>
                <a:spcPct val="70000"/>
              </a:lnSpc>
              <a:spcAft>
                <a:spcPct val="0"/>
              </a:spcAft>
              <a:defRPr/>
            </a:pPr>
            <a:endParaRPr lang="en-US" sz="512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461665"/>
          </a:xfrm>
          <a:prstGeom prst="rect">
            <a:avLst/>
          </a:prstGeom>
          <a:noFill/>
        </p:spPr>
        <p:txBody>
          <a:bodyPr wrap="square" rtlCol="0">
            <a:spAutoFit/>
          </a:bodyPr>
          <a:lstStyle/>
          <a:p>
            <a:pPr defTabSz="1300460"/>
            <a:r>
              <a:rPr lang="en-US" sz="2400" b="1" kern="1200" dirty="0">
                <a:solidFill>
                  <a:srgbClr val="4F81BD"/>
                </a:solidFill>
                <a:latin typeface="Calibri"/>
                <a:ea typeface="+mn-ea"/>
                <a:cs typeface="+mn-cs"/>
              </a:rPr>
              <a:t>OPEN </a:t>
            </a:r>
            <a:r>
              <a:rPr lang="en-US" sz="2400" b="1" kern="1200" dirty="0" smtClean="0">
                <a:solidFill>
                  <a:srgbClr val="4F81BD"/>
                </a:solidFill>
                <a:latin typeface="Calibri"/>
                <a:cs typeface="Arial" pitchFamily="34" charset="0"/>
              </a:rPr>
              <a:t>IN </a:t>
            </a:r>
            <a:r>
              <a:rPr lang="en-US" sz="2400" b="1" kern="1200" dirty="0">
                <a:solidFill>
                  <a:srgbClr val="4F81BD"/>
                </a:solidFill>
                <a:latin typeface="Calibri"/>
                <a:cs typeface="Arial" pitchFamily="34" charset="0"/>
              </a:rPr>
              <a:t>HEALTH </a:t>
            </a:r>
            <a:r>
              <a:rPr lang="en-US" sz="2400" b="1" kern="1200" dirty="0" smtClean="0">
                <a:solidFill>
                  <a:srgbClr val="4F81BD"/>
                </a:solidFill>
                <a:latin typeface="Calibri"/>
                <a:cs typeface="Arial" pitchFamily="34" charset="0"/>
              </a:rPr>
              <a:t>PROGRAMS</a:t>
            </a:r>
            <a:endParaRPr lang="en-US" sz="2400" b="1" kern="1200" dirty="0">
              <a:solidFill>
                <a:prstClr val="black"/>
              </a:solidFill>
              <a:latin typeface="Arial" pitchFamily="34" charset="0"/>
              <a:cs typeface="Arial" pitchFamily="34" charset="0"/>
            </a:endParaRPr>
          </a:p>
        </p:txBody>
      </p:sp>
      <p:cxnSp>
        <p:nvCxnSpPr>
          <p:cNvPr id="13" name="Straight Connector 12"/>
          <p:cNvCxnSpPr/>
          <p:nvPr/>
        </p:nvCxnSpPr>
        <p:spPr>
          <a:xfrm>
            <a:off x="2709334"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0" y="0"/>
            <a:ext cx="2829926" cy="1684480"/>
          </a:xfrm>
          <a:prstGeom prst="rect">
            <a:avLst/>
          </a:prstGeom>
        </p:spPr>
      </p:pic>
      <p:pic>
        <p:nvPicPr>
          <p:cNvPr id="2" name="Picture 1"/>
          <p:cNvPicPr>
            <a:picLocks noChangeAspect="1"/>
          </p:cNvPicPr>
          <p:nvPr/>
        </p:nvPicPr>
        <p:blipFill>
          <a:blip r:embed="rId3"/>
          <a:stretch>
            <a:fillRect/>
          </a:stretch>
        </p:blipFill>
        <p:spPr>
          <a:xfrm>
            <a:off x="10982980" y="108374"/>
            <a:ext cx="1913446" cy="9536853"/>
          </a:xfrm>
          <a:prstGeom prst="rect">
            <a:avLst/>
          </a:prstGeom>
        </p:spPr>
      </p:pic>
      <p:sp>
        <p:nvSpPr>
          <p:cNvPr id="5" name="Rectangle 4"/>
          <p:cNvSpPr/>
          <p:nvPr/>
        </p:nvSpPr>
        <p:spPr>
          <a:xfrm>
            <a:off x="2167467" y="1633728"/>
            <a:ext cx="8019627" cy="643894"/>
          </a:xfrm>
          <a:prstGeom prst="rect">
            <a:avLst/>
          </a:prstGeom>
        </p:spPr>
        <p:txBody>
          <a:bodyPr wrap="square">
            <a:spAutoFit/>
          </a:bodyPr>
          <a:lstStyle/>
          <a:p>
            <a:pPr algn="ctr" defTabSz="1300460" fontAlgn="base">
              <a:lnSpc>
                <a:spcPct val="70000"/>
              </a:lnSpc>
              <a:spcBef>
                <a:spcPct val="0"/>
              </a:spcBef>
              <a:spcAft>
                <a:spcPct val="0"/>
              </a:spcAft>
            </a:pPr>
            <a:endParaRPr lang="en-US" sz="5120" b="1" kern="1200" dirty="0">
              <a:solidFill>
                <a:srgbClr val="005EB8"/>
              </a:solidFill>
              <a:ea typeface="+mn-ea"/>
            </a:endParaRPr>
          </a:p>
        </p:txBody>
      </p:sp>
      <p:pic>
        <p:nvPicPr>
          <p:cNvPr id="10" name="Picture 9">
            <a:extLst>
              <a:ext uri="{FF2B5EF4-FFF2-40B4-BE49-F238E27FC236}">
                <a16:creationId xmlns:a16="http://schemas.microsoft.com/office/drawing/2014/main" id="{F3CC3C61-FFA7-4E40-9B03-314FDC15B3B0}"/>
              </a:ext>
            </a:extLst>
          </p:cNvPr>
          <p:cNvPicPr>
            <a:picLocks noChangeAspect="1"/>
          </p:cNvPicPr>
          <p:nvPr/>
        </p:nvPicPr>
        <p:blipFill rotWithShape="1">
          <a:blip r:embed="rId4">
            <a:extLst>
              <a:ext uri="{28A0092B-C50C-407E-A947-70E740481C1C}">
                <a14:useLocalDpi xmlns:a14="http://schemas.microsoft.com/office/drawing/2010/main" val="0"/>
              </a:ext>
            </a:extLst>
          </a:blip>
          <a:srcRect l="74167" b="75185"/>
          <a:stretch/>
        </p:blipFill>
        <p:spPr>
          <a:xfrm>
            <a:off x="8086867" y="38017"/>
            <a:ext cx="2896113" cy="169062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4928" y="7963581"/>
            <a:ext cx="1713123" cy="1713123"/>
          </a:xfrm>
          <a:prstGeom prst="rect">
            <a:avLst/>
          </a:prstGeom>
        </p:spPr>
      </p:pic>
    </p:spTree>
    <p:extLst>
      <p:ext uri="{BB962C8B-B14F-4D97-AF65-F5344CB8AC3E}">
        <p14:creationId xmlns:p14="http://schemas.microsoft.com/office/powerpoint/2010/main" val="393033086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fontAlgn="base">
              <a:lnSpc>
                <a:spcPct val="70000"/>
              </a:lnSpc>
              <a:spcAft>
                <a:spcPct val="0"/>
              </a:spcAft>
            </a:pPr>
            <a:r>
              <a:rPr lang="en-US" sz="5100" b="1" dirty="0">
                <a:solidFill>
                  <a:srgbClr val="005EB8"/>
                </a:solidFill>
                <a:cs typeface="Arial"/>
              </a:rPr>
              <a:t>OER Milestones</a:t>
            </a:r>
            <a:endParaRPr lang="en-US" sz="4000" b="1" dirty="0">
              <a:solidFill>
                <a:srgbClr val="005EB8"/>
              </a:solidFill>
              <a:cs typeface="Arial"/>
            </a:endParaRPr>
          </a:p>
        </p:txBody>
      </p:sp>
      <p:sp>
        <p:nvSpPr>
          <p:cNvPr id="8" name="TextBox 7"/>
          <p:cNvSpPr txBox="1"/>
          <p:nvPr/>
        </p:nvSpPr>
        <p:spPr>
          <a:xfrm>
            <a:off x="2443397" y="650241"/>
            <a:ext cx="5606321" cy="387798"/>
          </a:xfrm>
          <a:prstGeom prst="rect">
            <a:avLst/>
          </a:prstGeom>
          <a:noFill/>
        </p:spPr>
        <p:txBody>
          <a:bodyPr wrap="square" rtlCol="0">
            <a:spAutoFit/>
          </a:bodyPr>
          <a:lstStyle/>
          <a:p>
            <a:pPr>
              <a:lnSpc>
                <a:spcPct val="80000"/>
              </a:lnSpc>
            </a:pPr>
            <a:r>
              <a:rPr lang="en-US" sz="2400" b="1" kern="1200" dirty="0">
                <a:solidFill>
                  <a:srgbClr val="4F81BD"/>
                </a:solidFill>
                <a:latin typeface="Calibri"/>
                <a:cs typeface="Arial" pitchFamily="34" charset="0"/>
              </a:rPr>
              <a:t>OPEN EDUCATION IN HEALTH </a:t>
            </a:r>
            <a:r>
              <a:rPr lang="en-US" sz="2400" b="1" kern="1200" dirty="0" smtClean="0">
                <a:solidFill>
                  <a:srgbClr val="4F81BD"/>
                </a:solidFill>
                <a:latin typeface="Calibri"/>
                <a:cs typeface="Arial" pitchFamily="34" charset="0"/>
              </a:rPr>
              <a:t>PROGRAMS</a:t>
            </a:r>
            <a:endParaRPr lang="en-US" sz="2400" b="1" dirty="0">
              <a:solidFill>
                <a:srgbClr val="333F48"/>
              </a:solidFill>
            </a:endParaRPr>
          </a:p>
        </p:txBody>
      </p:sp>
      <p:cxnSp>
        <p:nvCxnSpPr>
          <p:cNvPr id="13" name="Straight Connector 12"/>
          <p:cNvCxnSpPr/>
          <p:nvPr/>
        </p:nvCxnSpPr>
        <p:spPr>
          <a:xfrm>
            <a:off x="2817707"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0" y="0"/>
            <a:ext cx="2829926" cy="16844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333" y="2802"/>
            <a:ext cx="2168929" cy="9747994"/>
          </a:xfrm>
          <a:prstGeom prst="rect">
            <a:avLst/>
          </a:prstGeom>
        </p:spPr>
      </p:pic>
      <p:graphicFrame>
        <p:nvGraphicFramePr>
          <p:cNvPr id="10" name="Diagram 9" descr="Vertical Chevron List" title="SmartArt"/>
          <p:cNvGraphicFramePr/>
          <p:nvPr>
            <p:extLst/>
          </p:nvPr>
        </p:nvGraphicFramePr>
        <p:xfrm>
          <a:off x="650240" y="2817706"/>
          <a:ext cx="9883648" cy="60732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a16="http://schemas.microsoft.com/office/drawing/2014/main" id="{F3CC3C61-FFA7-4E40-9B03-314FDC15B3B0}"/>
              </a:ext>
            </a:extLst>
          </p:cNvPr>
          <p:cNvPicPr>
            <a:picLocks noChangeAspect="1"/>
          </p:cNvPicPr>
          <p:nvPr/>
        </p:nvPicPr>
        <p:blipFill rotWithShape="1">
          <a:blip r:embed="rId9">
            <a:extLst>
              <a:ext uri="{28A0092B-C50C-407E-A947-70E740481C1C}">
                <a14:useLocalDpi xmlns:a14="http://schemas.microsoft.com/office/drawing/2010/main" val="0"/>
              </a:ext>
            </a:extLst>
          </a:blip>
          <a:srcRect l="74167" b="75185"/>
          <a:stretch/>
        </p:blipFill>
        <p:spPr>
          <a:xfrm>
            <a:off x="7784618" y="151723"/>
            <a:ext cx="3128916" cy="1690624"/>
          </a:xfrm>
          <a:prstGeom prst="rect">
            <a:avLst/>
          </a:prstGeom>
        </p:spPr>
      </p:pic>
    </p:spTree>
    <p:extLst>
      <p:ext uri="{BB962C8B-B14F-4D97-AF65-F5344CB8AC3E}">
        <p14:creationId xmlns:p14="http://schemas.microsoft.com/office/powerpoint/2010/main" val="3834500223"/>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0240" y="3034454"/>
            <a:ext cx="10013696" cy="5447645"/>
          </a:xfrm>
          <a:prstGeom prst="rect">
            <a:avLst/>
          </a:prstGeom>
          <a:noFill/>
        </p:spPr>
        <p:txBody>
          <a:bodyPr wrap="square" rtlCol="0">
            <a:spAutoFit/>
          </a:bodyPr>
          <a:lstStyle/>
          <a:p>
            <a:pPr marL="650230" indent="-650230" algn="just">
              <a:buFont typeface="+mj-lt"/>
              <a:buAutoNum type="arabicPeriod"/>
            </a:pPr>
            <a:r>
              <a:rPr lang="en-US" sz="2800" b="1" dirty="0">
                <a:solidFill>
                  <a:srgbClr val="333F48"/>
                </a:solidFill>
                <a:latin typeface="Arial"/>
                <a:cs typeface="Arial"/>
              </a:rPr>
              <a:t>Open Educational Resources (OER) are learning, teaching and research materials in any format and medium that reside in the public domain or are under copyright that have been released under an </a:t>
            </a:r>
            <a:r>
              <a:rPr lang="en-US" sz="3400" b="1" dirty="0">
                <a:solidFill>
                  <a:srgbClr val="C00000"/>
                </a:solidFill>
                <a:latin typeface="Arial"/>
                <a:cs typeface="Arial"/>
              </a:rPr>
              <a:t>open license</a:t>
            </a:r>
            <a:r>
              <a:rPr lang="en-US" sz="2800" b="1" dirty="0">
                <a:solidFill>
                  <a:srgbClr val="333F48"/>
                </a:solidFill>
                <a:latin typeface="Arial"/>
                <a:cs typeface="Arial"/>
              </a:rPr>
              <a:t>, that permit </a:t>
            </a:r>
            <a:r>
              <a:rPr lang="en-US" sz="3400" b="1" dirty="0">
                <a:solidFill>
                  <a:srgbClr val="C00000"/>
                </a:solidFill>
                <a:latin typeface="Arial"/>
                <a:cs typeface="Arial"/>
              </a:rPr>
              <a:t>no-cost</a:t>
            </a:r>
            <a:r>
              <a:rPr lang="en-US" sz="3400" b="1" dirty="0">
                <a:solidFill>
                  <a:srgbClr val="333F48"/>
                </a:solidFill>
                <a:latin typeface="Arial"/>
                <a:cs typeface="Arial"/>
              </a:rPr>
              <a:t> </a:t>
            </a:r>
            <a:r>
              <a:rPr lang="en-US" sz="2800" b="1" dirty="0">
                <a:solidFill>
                  <a:srgbClr val="333F48"/>
                </a:solidFill>
                <a:latin typeface="Arial"/>
                <a:cs typeface="Arial"/>
              </a:rPr>
              <a:t>access, re-use, re-purpose, adaptation and redistribution by others. </a:t>
            </a:r>
          </a:p>
          <a:p>
            <a:pPr marL="650230" indent="-650230" algn="just">
              <a:buFont typeface="+mj-lt"/>
              <a:buAutoNum type="arabicPeriod"/>
            </a:pPr>
            <a:endParaRPr lang="en-US" sz="2800" b="1" dirty="0">
              <a:solidFill>
                <a:srgbClr val="333F48"/>
              </a:solidFill>
              <a:latin typeface="Arial"/>
              <a:cs typeface="Arial"/>
            </a:endParaRPr>
          </a:p>
          <a:p>
            <a:pPr marL="650230" indent="-650230" algn="just">
              <a:buFont typeface="+mj-lt"/>
              <a:buAutoNum type="arabicPeriod"/>
            </a:pPr>
            <a:r>
              <a:rPr lang="en-US" sz="2800" b="1" dirty="0">
                <a:solidFill>
                  <a:srgbClr val="333F48"/>
                </a:solidFill>
                <a:latin typeface="Arial"/>
                <a:cs typeface="Arial"/>
              </a:rPr>
              <a:t>Open license refers to a license that respects the intellectual property rights of the copyright owner and provides permissions granting the public the rights to access, re-use, re-purpose, adapt and redistribute educational materials. </a:t>
            </a: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lnSpc>
                <a:spcPct val="70000"/>
              </a:lnSpc>
              <a:spcAft>
                <a:spcPct val="0"/>
              </a:spcAft>
            </a:pPr>
            <a:r>
              <a:rPr lang="en-US" sz="5100" b="1" dirty="0">
                <a:solidFill>
                  <a:srgbClr val="005EB8"/>
                </a:solidFill>
                <a:cs typeface="Arial" panose="020B0604020202020204" pitchFamily="34" charset="0"/>
              </a:rPr>
              <a:t>Definitions and Scope </a:t>
            </a:r>
            <a:endParaRPr lang="en-US" sz="5100" b="1" dirty="0">
              <a:solidFill>
                <a:srgbClr val="005EB8"/>
              </a:solidFill>
              <a:ea typeface="Calibri" pitchFamily="34" charset="0"/>
              <a:cs typeface="Arial" panose="020B0604020202020204" pitchFamily="34" charset="0"/>
            </a:endParaRPr>
          </a:p>
        </p:txBody>
      </p:sp>
      <p:cxnSp>
        <p:nvCxnSpPr>
          <p:cNvPr id="13" name="Straight Connector 12"/>
          <p:cNvCxnSpPr/>
          <p:nvPr/>
        </p:nvCxnSpPr>
        <p:spPr>
          <a:xfrm>
            <a:off x="2382992" y="927562"/>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0" y="0"/>
            <a:ext cx="2829926" cy="16844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333" y="2802"/>
            <a:ext cx="2168929" cy="9747994"/>
          </a:xfrm>
          <a:prstGeom prst="rect">
            <a:avLst/>
          </a:prstGeom>
        </p:spPr>
      </p:pic>
      <p:sp>
        <p:nvSpPr>
          <p:cNvPr id="10" name="TextBox 9"/>
          <p:cNvSpPr txBox="1"/>
          <p:nvPr/>
        </p:nvSpPr>
        <p:spPr>
          <a:xfrm>
            <a:off x="2539379" y="541868"/>
            <a:ext cx="5615270" cy="392800"/>
          </a:xfrm>
          <a:prstGeom prst="rect">
            <a:avLst/>
          </a:prstGeom>
          <a:noFill/>
        </p:spPr>
        <p:txBody>
          <a:bodyPr wrap="square" rtlCol="0" anchor="t">
            <a:spAutoFit/>
          </a:bodyPr>
          <a:lstStyle/>
          <a:p>
            <a:pPr>
              <a:lnSpc>
                <a:spcPct val="80000"/>
              </a:lnSpc>
            </a:pPr>
            <a:r>
              <a:rPr lang="en-US" sz="2400" b="1" kern="1200" dirty="0">
                <a:solidFill>
                  <a:srgbClr val="4F81BD"/>
                </a:solidFill>
                <a:latin typeface="Calibri"/>
                <a:cs typeface="Arial" pitchFamily="34" charset="0"/>
              </a:rPr>
              <a:t>OPEN EDUCATION IN HEALTH PROGRAMS</a:t>
            </a:r>
            <a:endParaRPr lang="en-US" sz="2400" b="1" dirty="0">
              <a:solidFill>
                <a:srgbClr val="333F48"/>
              </a:solidFill>
            </a:endParaRPr>
          </a:p>
        </p:txBody>
      </p:sp>
      <p:pic>
        <p:nvPicPr>
          <p:cNvPr id="11" name="Picture 10">
            <a:extLst>
              <a:ext uri="{FF2B5EF4-FFF2-40B4-BE49-F238E27FC236}">
                <a16:creationId xmlns:a16="http://schemas.microsoft.com/office/drawing/2014/main" id="{F3CC3C61-FFA7-4E40-9B03-314FDC15B3B0}"/>
              </a:ext>
            </a:extLst>
          </p:cNvPr>
          <p:cNvPicPr>
            <a:picLocks noChangeAspect="1"/>
          </p:cNvPicPr>
          <p:nvPr/>
        </p:nvPicPr>
        <p:blipFill rotWithShape="1">
          <a:blip r:embed="rId4">
            <a:extLst>
              <a:ext uri="{28A0092B-C50C-407E-A947-70E740481C1C}">
                <a14:useLocalDpi xmlns:a14="http://schemas.microsoft.com/office/drawing/2010/main" val="0"/>
              </a:ext>
            </a:extLst>
          </a:blip>
          <a:srcRect l="74167" b="75185"/>
          <a:stretch/>
        </p:blipFill>
        <p:spPr>
          <a:xfrm>
            <a:off x="8305151" y="-6144"/>
            <a:ext cx="2644310" cy="1690624"/>
          </a:xfrm>
          <a:prstGeom prst="rect">
            <a:avLst/>
          </a:prstGeom>
        </p:spPr>
      </p:pic>
    </p:spTree>
    <p:extLst>
      <p:ext uri="{BB962C8B-B14F-4D97-AF65-F5344CB8AC3E}">
        <p14:creationId xmlns:p14="http://schemas.microsoft.com/office/powerpoint/2010/main" val="298119901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8614" y="2882731"/>
            <a:ext cx="9970347" cy="7417415"/>
          </a:xfrm>
          <a:prstGeom prst="rect">
            <a:avLst/>
          </a:prstGeom>
          <a:noFill/>
        </p:spPr>
        <p:txBody>
          <a:bodyPr wrap="square" rtlCol="0">
            <a:spAutoFit/>
          </a:bodyPr>
          <a:lstStyle/>
          <a:p>
            <a:pPr marL="514350" indent="-514350" fontAlgn="base">
              <a:lnSpc>
                <a:spcPct val="70000"/>
              </a:lnSpc>
              <a:spcBef>
                <a:spcPct val="0"/>
              </a:spcBef>
              <a:spcAft>
                <a:spcPct val="0"/>
              </a:spcAft>
              <a:buFont typeface="+mj-lt"/>
              <a:buAutoNum type="arabicPeriod"/>
            </a:pPr>
            <a:r>
              <a:rPr lang="en-US" sz="3400" b="1" dirty="0">
                <a:solidFill>
                  <a:schemeClr val="tx2">
                    <a:lumMod val="75000"/>
                  </a:schemeClr>
                </a:solidFill>
              </a:rPr>
              <a:t>Building capacity of stakeholders </a:t>
            </a:r>
            <a:r>
              <a:rPr lang="en-US" sz="3400" b="1" dirty="0" smtClean="0">
                <a:solidFill>
                  <a:schemeClr val="tx2">
                    <a:lumMod val="75000"/>
                  </a:schemeClr>
                </a:solidFill>
              </a:rPr>
              <a:t>to create, access, re-use, re-purpose, adapt, and redistribute OER</a:t>
            </a:r>
          </a:p>
          <a:p>
            <a:pPr marL="514350" indent="-514350" fontAlgn="base">
              <a:lnSpc>
                <a:spcPct val="70000"/>
              </a:lnSpc>
              <a:spcBef>
                <a:spcPct val="0"/>
              </a:spcBef>
              <a:spcAft>
                <a:spcPct val="0"/>
              </a:spcAft>
              <a:buFont typeface="+mj-lt"/>
              <a:buAutoNum type="arabicPeriod"/>
            </a:pPr>
            <a:endParaRPr lang="en-US" sz="3400" b="1" dirty="0" smtClean="0">
              <a:solidFill>
                <a:schemeClr val="tx2">
                  <a:lumMod val="75000"/>
                </a:schemeClr>
              </a:solidFill>
            </a:endParaRPr>
          </a:p>
          <a:p>
            <a:pPr marL="514350" indent="-514350" fontAlgn="base">
              <a:lnSpc>
                <a:spcPct val="70000"/>
              </a:lnSpc>
              <a:spcBef>
                <a:spcPct val="0"/>
              </a:spcBef>
              <a:spcAft>
                <a:spcPct val="0"/>
              </a:spcAft>
              <a:buFont typeface="+mj-lt"/>
              <a:buAutoNum type="arabicPeriod"/>
            </a:pPr>
            <a:r>
              <a:rPr lang="en-US" sz="3400" b="1" dirty="0" smtClean="0">
                <a:solidFill>
                  <a:schemeClr val="tx2">
                    <a:lumMod val="75000"/>
                  </a:schemeClr>
                </a:solidFill>
              </a:rPr>
              <a:t>Developing Supportive Policy</a:t>
            </a:r>
          </a:p>
          <a:p>
            <a:pPr marL="514350" indent="-514350" fontAlgn="base">
              <a:lnSpc>
                <a:spcPct val="70000"/>
              </a:lnSpc>
              <a:spcBef>
                <a:spcPct val="0"/>
              </a:spcBef>
              <a:spcAft>
                <a:spcPct val="0"/>
              </a:spcAft>
              <a:buFont typeface="+mj-lt"/>
              <a:buAutoNum type="arabicPeriod"/>
            </a:pPr>
            <a:endParaRPr lang="en-US" sz="3400" b="1" dirty="0" smtClean="0">
              <a:solidFill>
                <a:schemeClr val="tx2">
                  <a:lumMod val="75000"/>
                </a:schemeClr>
              </a:solidFill>
            </a:endParaRPr>
          </a:p>
          <a:p>
            <a:pPr marL="514350" indent="-514350" fontAlgn="base">
              <a:lnSpc>
                <a:spcPct val="70000"/>
              </a:lnSpc>
              <a:spcBef>
                <a:spcPct val="0"/>
              </a:spcBef>
              <a:spcAft>
                <a:spcPct val="0"/>
              </a:spcAft>
              <a:buFont typeface="+mj-lt"/>
              <a:buAutoNum type="arabicPeriod"/>
            </a:pPr>
            <a:r>
              <a:rPr lang="en-US" sz="3400" b="1" dirty="0">
                <a:solidFill>
                  <a:schemeClr val="tx2">
                    <a:lumMod val="75000"/>
                  </a:schemeClr>
                </a:solidFill>
              </a:rPr>
              <a:t>Effective, Inclusive and Equitable </a:t>
            </a:r>
            <a:r>
              <a:rPr lang="en-US" sz="3400" b="1" dirty="0" smtClean="0">
                <a:solidFill>
                  <a:schemeClr val="tx2">
                    <a:lumMod val="75000"/>
                  </a:schemeClr>
                </a:solidFill>
              </a:rPr>
              <a:t>Access to </a:t>
            </a:r>
            <a:r>
              <a:rPr lang="en-US" sz="3400" b="1" dirty="0">
                <a:solidFill>
                  <a:schemeClr val="tx2">
                    <a:lumMod val="75000"/>
                  </a:schemeClr>
                </a:solidFill>
              </a:rPr>
              <a:t>Quality </a:t>
            </a:r>
            <a:r>
              <a:rPr lang="en-US" sz="3400" b="1" dirty="0" smtClean="0">
                <a:solidFill>
                  <a:schemeClr val="tx2">
                    <a:lumMod val="75000"/>
                  </a:schemeClr>
                </a:solidFill>
              </a:rPr>
              <a:t>OER</a:t>
            </a:r>
          </a:p>
          <a:p>
            <a:pPr marL="514350" indent="-514350" fontAlgn="base">
              <a:lnSpc>
                <a:spcPct val="70000"/>
              </a:lnSpc>
              <a:spcBef>
                <a:spcPct val="0"/>
              </a:spcBef>
              <a:spcAft>
                <a:spcPct val="0"/>
              </a:spcAft>
              <a:buFont typeface="+mj-lt"/>
              <a:buAutoNum type="arabicPeriod"/>
            </a:pPr>
            <a:endParaRPr lang="en-US" sz="3400" b="1" dirty="0" smtClean="0">
              <a:solidFill>
                <a:schemeClr val="tx2">
                  <a:lumMod val="75000"/>
                </a:schemeClr>
              </a:solidFill>
            </a:endParaRPr>
          </a:p>
          <a:p>
            <a:pPr marL="514350" indent="-514350" fontAlgn="base">
              <a:lnSpc>
                <a:spcPct val="70000"/>
              </a:lnSpc>
              <a:spcBef>
                <a:spcPct val="0"/>
              </a:spcBef>
              <a:spcAft>
                <a:spcPct val="0"/>
              </a:spcAft>
              <a:buFont typeface="+mj-lt"/>
              <a:buAutoNum type="arabicPeriod"/>
            </a:pPr>
            <a:r>
              <a:rPr lang="en-US" sz="3400" b="1" dirty="0" smtClean="0">
                <a:solidFill>
                  <a:schemeClr val="tx2">
                    <a:lumMod val="75000"/>
                  </a:schemeClr>
                </a:solidFill>
              </a:rPr>
              <a:t>Nurturing </a:t>
            </a:r>
            <a:r>
              <a:rPr lang="en-US" sz="3400" b="1" dirty="0">
                <a:solidFill>
                  <a:schemeClr val="tx2">
                    <a:lumMod val="75000"/>
                  </a:schemeClr>
                </a:solidFill>
              </a:rPr>
              <a:t>the Creation of </a:t>
            </a:r>
            <a:r>
              <a:rPr lang="en-US" sz="3400" b="1" dirty="0" smtClean="0">
                <a:solidFill>
                  <a:schemeClr val="tx2">
                    <a:lumMod val="75000"/>
                  </a:schemeClr>
                </a:solidFill>
              </a:rPr>
              <a:t>Sustainability    </a:t>
            </a:r>
            <a:r>
              <a:rPr lang="en-US" sz="3400" b="1" dirty="0">
                <a:solidFill>
                  <a:schemeClr val="tx2">
                    <a:lumMod val="75000"/>
                  </a:schemeClr>
                </a:solidFill>
              </a:rPr>
              <a:t>Models for OER </a:t>
            </a:r>
            <a:endParaRPr lang="en-US" sz="3400" b="1" dirty="0" smtClean="0">
              <a:solidFill>
                <a:schemeClr val="tx2">
                  <a:lumMod val="75000"/>
                </a:schemeClr>
              </a:solidFill>
            </a:endParaRPr>
          </a:p>
          <a:p>
            <a:pPr marL="514350" indent="-514350" fontAlgn="base">
              <a:lnSpc>
                <a:spcPct val="70000"/>
              </a:lnSpc>
              <a:spcBef>
                <a:spcPct val="0"/>
              </a:spcBef>
              <a:spcAft>
                <a:spcPct val="0"/>
              </a:spcAft>
              <a:buFont typeface="+mj-lt"/>
              <a:buAutoNum type="arabicPeriod"/>
            </a:pPr>
            <a:endParaRPr lang="en-US" sz="3400" b="1" dirty="0" smtClean="0">
              <a:solidFill>
                <a:schemeClr val="tx2">
                  <a:lumMod val="75000"/>
                </a:schemeClr>
              </a:solidFill>
            </a:endParaRPr>
          </a:p>
          <a:p>
            <a:pPr marL="514350" indent="-514350" fontAlgn="base">
              <a:lnSpc>
                <a:spcPct val="70000"/>
              </a:lnSpc>
              <a:spcBef>
                <a:spcPct val="0"/>
              </a:spcBef>
              <a:spcAft>
                <a:spcPct val="0"/>
              </a:spcAft>
              <a:buFont typeface="+mj-lt"/>
              <a:buAutoNum type="arabicPeriod"/>
            </a:pPr>
            <a:r>
              <a:rPr lang="en-US" sz="3400" b="1" dirty="0">
                <a:solidFill>
                  <a:schemeClr val="tx2">
                    <a:lumMod val="75000"/>
                  </a:schemeClr>
                </a:solidFill>
              </a:rPr>
              <a:t>Promoting and Reinforcing International Cooperation </a:t>
            </a:r>
          </a:p>
          <a:p>
            <a:pPr fontAlgn="base">
              <a:lnSpc>
                <a:spcPct val="70000"/>
              </a:lnSpc>
              <a:spcBef>
                <a:spcPct val="0"/>
              </a:spcBef>
              <a:spcAft>
                <a:spcPct val="0"/>
              </a:spcAft>
            </a:pPr>
            <a:endParaRPr lang="en-US" sz="3400" b="1" dirty="0">
              <a:solidFill>
                <a:schemeClr val="tx2">
                  <a:lumMod val="75000"/>
                </a:schemeClr>
              </a:solidFill>
            </a:endParaRPr>
          </a:p>
          <a:p>
            <a:pPr fontAlgn="base">
              <a:lnSpc>
                <a:spcPct val="70000"/>
              </a:lnSpc>
              <a:spcBef>
                <a:spcPct val="0"/>
              </a:spcBef>
              <a:spcAft>
                <a:spcPct val="0"/>
              </a:spcAft>
            </a:pPr>
            <a:endParaRPr lang="en-US" sz="3400" b="1" dirty="0">
              <a:solidFill>
                <a:schemeClr val="tx2">
                  <a:lumMod val="75000"/>
                </a:schemeClr>
              </a:solidFill>
            </a:endParaRPr>
          </a:p>
          <a:p>
            <a:pPr fontAlgn="base">
              <a:lnSpc>
                <a:spcPct val="70000"/>
              </a:lnSpc>
              <a:spcBef>
                <a:spcPct val="0"/>
              </a:spcBef>
              <a:spcAft>
                <a:spcPct val="0"/>
              </a:spcAft>
            </a:pPr>
            <a:endParaRPr lang="en-US" sz="3400" b="1" dirty="0">
              <a:solidFill>
                <a:schemeClr val="tx2">
                  <a:lumMod val="75000"/>
                </a:schemeClr>
              </a:solidFill>
            </a:endParaRPr>
          </a:p>
          <a:p>
            <a:pPr fontAlgn="base">
              <a:lnSpc>
                <a:spcPct val="70000"/>
              </a:lnSpc>
              <a:spcBef>
                <a:spcPct val="0"/>
              </a:spcBef>
              <a:spcAft>
                <a:spcPct val="0"/>
              </a:spcAft>
            </a:pPr>
            <a:endParaRPr lang="en-US" sz="3400" b="1" dirty="0">
              <a:solidFill>
                <a:schemeClr val="tx2">
                  <a:lumMod val="75000"/>
                </a:schemeClr>
              </a:solidFill>
            </a:endParaRPr>
          </a:p>
          <a:p>
            <a:pPr fontAlgn="base">
              <a:lnSpc>
                <a:spcPct val="70000"/>
              </a:lnSpc>
              <a:spcBef>
                <a:spcPct val="0"/>
              </a:spcBef>
              <a:spcAft>
                <a:spcPct val="0"/>
              </a:spcAft>
            </a:pPr>
            <a:endParaRPr lang="en-US" sz="3400" b="1" dirty="0" smtClean="0">
              <a:solidFill>
                <a:schemeClr val="tx2">
                  <a:lumMod val="75000"/>
                </a:schemeClr>
              </a:solidFill>
            </a:endParaRPr>
          </a:p>
          <a:p>
            <a:pPr fontAlgn="base">
              <a:lnSpc>
                <a:spcPct val="70000"/>
              </a:lnSpc>
              <a:spcBef>
                <a:spcPct val="0"/>
              </a:spcBef>
              <a:spcAft>
                <a:spcPct val="0"/>
              </a:spcAft>
            </a:pPr>
            <a:endParaRPr lang="en-US" sz="3400" b="1" dirty="0">
              <a:solidFill>
                <a:schemeClr val="tx2">
                  <a:lumMod val="75000"/>
                </a:schemeClr>
              </a:solidFill>
              <a:latin typeface="Arial"/>
              <a:ea typeface="+mj-ea"/>
              <a:cs typeface="Arial"/>
            </a:endParaRPr>
          </a:p>
        </p:txBody>
      </p:sp>
      <p:sp>
        <p:nvSpPr>
          <p:cNvPr id="4" name="Title 1"/>
          <p:cNvSpPr txBox="1">
            <a:spLocks/>
          </p:cNvSpPr>
          <p:nvPr/>
        </p:nvSpPr>
        <p:spPr>
          <a:xfrm>
            <a:off x="650241" y="1950720"/>
            <a:ext cx="10528269" cy="130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fontAlgn="base">
              <a:lnSpc>
                <a:spcPct val="70000"/>
              </a:lnSpc>
              <a:spcAft>
                <a:spcPct val="0"/>
              </a:spcAft>
            </a:pPr>
            <a:r>
              <a:rPr lang="en-US" sz="5100" b="1" dirty="0">
                <a:solidFill>
                  <a:srgbClr val="005EB8"/>
                </a:solidFill>
                <a:cs typeface="Arial"/>
              </a:rPr>
              <a:t>Five </a:t>
            </a:r>
            <a:r>
              <a:rPr lang="en-US" sz="5100" b="1" dirty="0" smtClean="0">
                <a:solidFill>
                  <a:srgbClr val="005EB8"/>
                </a:solidFill>
                <a:cs typeface="Arial"/>
              </a:rPr>
              <a:t>Main Objectives</a:t>
            </a:r>
            <a:r>
              <a:rPr lang="en-US" sz="5100" b="1" dirty="0">
                <a:solidFill>
                  <a:srgbClr val="005EB8"/>
                </a:solidFill>
                <a:cs typeface="Arial"/>
              </a:rPr>
              <a:t>:</a:t>
            </a:r>
          </a:p>
        </p:txBody>
      </p:sp>
      <p:cxnSp>
        <p:nvCxnSpPr>
          <p:cNvPr id="13" name="Straight Connector 12"/>
          <p:cNvCxnSpPr/>
          <p:nvPr/>
        </p:nvCxnSpPr>
        <p:spPr>
          <a:xfrm>
            <a:off x="2338467" y="1192107"/>
            <a:ext cx="774025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0" y="0"/>
            <a:ext cx="2829926" cy="16844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7333" y="2802"/>
            <a:ext cx="2168929" cy="9747994"/>
          </a:xfrm>
          <a:prstGeom prst="rect">
            <a:avLst/>
          </a:prstGeom>
        </p:spPr>
      </p:pic>
      <p:pic>
        <p:nvPicPr>
          <p:cNvPr id="10" name="Picture 9">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7784618" y="151723"/>
            <a:ext cx="3128916" cy="1690624"/>
          </a:xfrm>
          <a:prstGeom prst="rect">
            <a:avLst/>
          </a:prstGeom>
        </p:spPr>
      </p:pic>
      <p:sp>
        <p:nvSpPr>
          <p:cNvPr id="47" name="TextBox 46"/>
          <p:cNvSpPr txBox="1"/>
          <p:nvPr/>
        </p:nvSpPr>
        <p:spPr>
          <a:xfrm>
            <a:off x="2338467" y="650241"/>
            <a:ext cx="5756222" cy="387798"/>
          </a:xfrm>
          <a:prstGeom prst="rect">
            <a:avLst/>
          </a:prstGeom>
          <a:noFill/>
        </p:spPr>
        <p:txBody>
          <a:bodyPr wrap="square" rtlCol="0">
            <a:spAutoFit/>
          </a:bodyPr>
          <a:lstStyle/>
          <a:p>
            <a:pPr>
              <a:lnSpc>
                <a:spcPct val="80000"/>
              </a:lnSpc>
            </a:pPr>
            <a:r>
              <a:rPr lang="en-US" sz="2400" b="1" kern="1200" dirty="0">
                <a:solidFill>
                  <a:srgbClr val="4F81BD"/>
                </a:solidFill>
                <a:latin typeface="Calibri"/>
                <a:cs typeface="Arial" pitchFamily="34" charset="0"/>
              </a:rPr>
              <a:t>OPEN EDUCATION IN HEALTH PROGRAMS</a:t>
            </a:r>
            <a:endParaRPr lang="en-US" sz="2400" b="1" dirty="0">
              <a:solidFill>
                <a:srgbClr val="333F48"/>
              </a:solidFill>
            </a:endParaRPr>
          </a:p>
        </p:txBody>
      </p:sp>
    </p:spTree>
    <p:extLst>
      <p:ext uri="{BB962C8B-B14F-4D97-AF65-F5344CB8AC3E}">
        <p14:creationId xmlns:p14="http://schemas.microsoft.com/office/powerpoint/2010/main" val="4256276977"/>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092" y="2493792"/>
            <a:ext cx="9428480" cy="8321637"/>
          </a:xfrm>
          <a:prstGeom prst="rect">
            <a:avLst/>
          </a:prstGeom>
          <a:noFill/>
        </p:spPr>
        <p:txBody>
          <a:bodyPr wrap="square" rtlCol="0">
            <a:spAutoFit/>
          </a:bodyPr>
          <a:lstStyle/>
          <a:p>
            <a:pPr marL="812787" indent="-812787" defTabSz="1300460">
              <a:buFont typeface="Wingdings" panose="05000000000000000000" pitchFamily="2" charset="2"/>
              <a:buChar char="q"/>
            </a:pPr>
            <a:r>
              <a:rPr lang="en-US" sz="5120" kern="1200" dirty="0">
                <a:solidFill>
                  <a:prstClr val="black"/>
                </a:solidFill>
                <a:latin typeface="Calibri"/>
                <a:ea typeface="+mn-ea"/>
                <a:cs typeface="+mn-cs"/>
              </a:rPr>
              <a:t>Syllabi</a:t>
            </a:r>
          </a:p>
          <a:p>
            <a:pPr marL="812787" indent="-812787" defTabSz="1300460">
              <a:buFont typeface="Wingdings" panose="05000000000000000000" pitchFamily="2" charset="2"/>
              <a:buChar char="q"/>
            </a:pPr>
            <a:r>
              <a:rPr lang="en-US" sz="5120" kern="1200" dirty="0">
                <a:solidFill>
                  <a:prstClr val="black"/>
                </a:solidFill>
                <a:latin typeface="Calibri"/>
                <a:ea typeface="+mn-ea"/>
                <a:cs typeface="+mn-cs"/>
              </a:rPr>
              <a:t>Lecture Notes</a:t>
            </a:r>
          </a:p>
          <a:p>
            <a:pPr marL="812787" indent="-812787" defTabSz="1300460">
              <a:buFont typeface="Wingdings" panose="05000000000000000000" pitchFamily="2" charset="2"/>
              <a:buChar char="q"/>
            </a:pPr>
            <a:r>
              <a:rPr lang="en-US" sz="5120" kern="1200" dirty="0">
                <a:solidFill>
                  <a:prstClr val="black"/>
                </a:solidFill>
                <a:latin typeface="Calibri"/>
                <a:ea typeface="+mn-ea"/>
                <a:cs typeface="+mn-cs"/>
              </a:rPr>
              <a:t>Full Courses</a:t>
            </a:r>
          </a:p>
          <a:p>
            <a:pPr marL="812787" indent="-812787" defTabSz="1300460">
              <a:buFont typeface="Wingdings" panose="05000000000000000000" pitchFamily="2" charset="2"/>
              <a:buChar char="q"/>
            </a:pPr>
            <a:r>
              <a:rPr lang="en-US" sz="5120" kern="1200" dirty="0">
                <a:solidFill>
                  <a:prstClr val="black"/>
                </a:solidFill>
                <a:latin typeface="Calibri"/>
                <a:ea typeface="+mn-ea"/>
                <a:cs typeface="+mn-cs"/>
              </a:rPr>
              <a:t>Books &amp; Textbooks</a:t>
            </a:r>
          </a:p>
          <a:p>
            <a:pPr marL="812787" indent="-812787" defTabSz="1300460">
              <a:buFont typeface="Wingdings" panose="05000000000000000000" pitchFamily="2" charset="2"/>
              <a:buChar char="q"/>
            </a:pPr>
            <a:r>
              <a:rPr lang="en-US" sz="5120" kern="1200" dirty="0">
                <a:solidFill>
                  <a:prstClr val="black"/>
                </a:solidFill>
                <a:latin typeface="Calibri"/>
                <a:ea typeface="+mn-ea"/>
                <a:cs typeface="+mn-cs"/>
              </a:rPr>
              <a:t>Images &amp; Illustrations</a:t>
            </a:r>
          </a:p>
          <a:p>
            <a:pPr marL="812787" indent="-812787" defTabSz="1300460">
              <a:buFont typeface="Wingdings" panose="05000000000000000000" pitchFamily="2" charset="2"/>
              <a:buChar char="q"/>
            </a:pPr>
            <a:r>
              <a:rPr lang="en-US" sz="5120" kern="1200" dirty="0">
                <a:solidFill>
                  <a:prstClr val="black"/>
                </a:solidFill>
                <a:latin typeface="Calibri"/>
                <a:ea typeface="+mn-ea"/>
                <a:cs typeface="+mn-cs"/>
              </a:rPr>
              <a:t>Homework &amp; Assignments</a:t>
            </a:r>
          </a:p>
          <a:p>
            <a:pPr marL="812787" indent="-812787" defTabSz="1300460">
              <a:buFont typeface="Wingdings" panose="05000000000000000000" pitchFamily="2" charset="2"/>
              <a:buChar char="q"/>
            </a:pPr>
            <a:r>
              <a:rPr lang="en-US" sz="5120" kern="1200" dirty="0">
                <a:solidFill>
                  <a:prstClr val="black"/>
                </a:solidFill>
                <a:latin typeface="Calibri"/>
                <a:ea typeface="+mn-ea"/>
                <a:cs typeface="+mn-cs"/>
              </a:rPr>
              <a:t>Audio &amp; Video Lectures</a:t>
            </a:r>
          </a:p>
          <a:p>
            <a:pPr marL="812787" indent="-812787" defTabSz="1300460">
              <a:buFont typeface="Wingdings" panose="05000000000000000000" pitchFamily="2" charset="2"/>
              <a:buChar char="q"/>
            </a:pPr>
            <a:r>
              <a:rPr lang="en-US" sz="5120" kern="1200" dirty="0">
                <a:solidFill>
                  <a:prstClr val="black"/>
                </a:solidFill>
                <a:latin typeface="Calibri"/>
                <a:ea typeface="+mn-ea"/>
                <a:cs typeface="+mn-cs"/>
              </a:rPr>
              <a:t>Research Data</a:t>
            </a:r>
          </a:p>
          <a:p>
            <a:pPr marL="812787" indent="-812787" defTabSz="1300460">
              <a:buFont typeface="Wingdings" panose="05000000000000000000" pitchFamily="2" charset="2"/>
              <a:buChar char="q"/>
            </a:pPr>
            <a:r>
              <a:rPr lang="en-US" sz="5120" kern="1200" dirty="0">
                <a:solidFill>
                  <a:prstClr val="black"/>
                </a:solidFill>
                <a:latin typeface="Calibri"/>
                <a:ea typeface="+mn-ea"/>
                <a:cs typeface="+mn-cs"/>
              </a:rPr>
              <a:t>Scientific papers</a:t>
            </a:r>
          </a:p>
          <a:p>
            <a:pPr marL="406394" indent="-406394" defTabSz="1300460">
              <a:buFont typeface="Wingdings" panose="05000000000000000000" pitchFamily="2" charset="2"/>
              <a:buChar char="ü"/>
              <a:defRPr/>
            </a:pPr>
            <a:endParaRPr lang="en-CA" sz="2560" b="1" kern="1200" dirty="0">
              <a:solidFill>
                <a:prstClr val="black"/>
              </a:solidFill>
              <a:latin typeface="Calibri"/>
              <a:ea typeface="+mn-ea"/>
              <a:cs typeface="+mn-cs"/>
            </a:endParaRPr>
          </a:p>
          <a:p>
            <a:pPr marL="406394" lvl="1" indent="-406394" defTabSz="1300460">
              <a:buFont typeface="Wingdings" panose="05000000000000000000" pitchFamily="2" charset="2"/>
              <a:buChar char="ü"/>
              <a:defRPr/>
            </a:pPr>
            <a:endParaRPr lang="en-US" sz="2560" b="1" kern="1200" dirty="0">
              <a:solidFill>
                <a:prstClr val="black"/>
              </a:solidFill>
              <a:latin typeface="Calibri"/>
              <a:ea typeface="+mn-ea"/>
              <a:cs typeface="+mn-cs"/>
            </a:endParaRPr>
          </a:p>
          <a:p>
            <a:pPr defTabSz="1300460">
              <a:defRPr/>
            </a:pPr>
            <a:endParaRPr lang="en-US" sz="2276" b="1" kern="1200" dirty="0">
              <a:solidFill>
                <a:prstClr val="black"/>
              </a:solidFill>
              <a:latin typeface="Calibri"/>
              <a:ea typeface="+mn-ea"/>
              <a:cs typeface="+mn-cs"/>
            </a:endParaRPr>
          </a:p>
        </p:txBody>
      </p:sp>
      <p:sp>
        <p:nvSpPr>
          <p:cNvPr id="4" name="Title 1"/>
          <p:cNvSpPr txBox="1">
            <a:spLocks/>
          </p:cNvSpPr>
          <p:nvPr/>
        </p:nvSpPr>
        <p:spPr>
          <a:xfrm>
            <a:off x="650241" y="1410057"/>
            <a:ext cx="10528269" cy="75741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300460" fontAlgn="base">
              <a:lnSpc>
                <a:spcPct val="70000"/>
              </a:lnSpc>
              <a:spcAft>
                <a:spcPct val="0"/>
              </a:spcAft>
              <a:defRPr/>
            </a:pPr>
            <a:r>
              <a:rPr lang="en-US" sz="4800" b="1" dirty="0">
                <a:solidFill>
                  <a:srgbClr val="005EB8"/>
                </a:solidFill>
                <a:latin typeface="Arial"/>
                <a:cs typeface="Arial"/>
              </a:rPr>
              <a:t>OER Examples</a:t>
            </a:r>
            <a:endParaRPr lang="en-US" sz="4800" b="1" dirty="0">
              <a:solidFill>
                <a:srgbClr val="005EB8"/>
              </a:solidFill>
              <a:latin typeface="Arial"/>
              <a:ea typeface="Calibri" pitchFamily="34" charset="0"/>
              <a:cs typeface="Arial"/>
            </a:endParaRPr>
          </a:p>
        </p:txBody>
      </p:sp>
      <p:sp>
        <p:nvSpPr>
          <p:cNvPr id="8" name="TextBox 7"/>
          <p:cNvSpPr txBox="1"/>
          <p:nvPr/>
        </p:nvSpPr>
        <p:spPr>
          <a:xfrm>
            <a:off x="2709334" y="650240"/>
            <a:ext cx="8236373" cy="392800"/>
          </a:xfrm>
          <a:prstGeom prst="rect">
            <a:avLst/>
          </a:prstGeom>
          <a:noFill/>
        </p:spPr>
        <p:txBody>
          <a:bodyPr wrap="square" rtlCol="0">
            <a:spAutoFit/>
          </a:bodyPr>
          <a:lstStyle/>
          <a:p>
            <a:pPr>
              <a:lnSpc>
                <a:spcPct val="80000"/>
              </a:lnSpc>
            </a:pPr>
            <a:r>
              <a:rPr lang="en-US" sz="2400" b="1" kern="1200" dirty="0">
                <a:solidFill>
                  <a:srgbClr val="4F81BD"/>
                </a:solidFill>
                <a:latin typeface="Calibri"/>
                <a:cs typeface="Arial" pitchFamily="34" charset="0"/>
              </a:rPr>
              <a:t>OPEN EDUCATION IN HEALTH PROGRAMS</a:t>
            </a:r>
            <a:endParaRPr lang="en-US" sz="2400" b="1" dirty="0">
              <a:solidFill>
                <a:srgbClr val="333F48"/>
              </a:solidFill>
            </a:endParaRPr>
          </a:p>
        </p:txBody>
      </p:sp>
      <p:cxnSp>
        <p:nvCxnSpPr>
          <p:cNvPr id="13" name="Straight Connector 12"/>
          <p:cNvCxnSpPr/>
          <p:nvPr/>
        </p:nvCxnSpPr>
        <p:spPr>
          <a:xfrm>
            <a:off x="2376824" y="1192107"/>
            <a:ext cx="7261013"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0" y="0"/>
            <a:ext cx="2829926" cy="1684480"/>
          </a:xfrm>
          <a:prstGeom prst="rect">
            <a:avLst/>
          </a:prstGeom>
        </p:spPr>
      </p:pic>
      <p:pic>
        <p:nvPicPr>
          <p:cNvPr id="2" name="Picture 1"/>
          <p:cNvPicPr>
            <a:picLocks noChangeAspect="1"/>
          </p:cNvPicPr>
          <p:nvPr/>
        </p:nvPicPr>
        <p:blipFill>
          <a:blip r:embed="rId3"/>
          <a:stretch>
            <a:fillRect/>
          </a:stretch>
        </p:blipFill>
        <p:spPr>
          <a:xfrm>
            <a:off x="10982980" y="108374"/>
            <a:ext cx="1913446" cy="9536853"/>
          </a:xfrm>
          <a:prstGeom prst="rect">
            <a:avLst/>
          </a:prstGeom>
        </p:spPr>
      </p:pic>
      <p:pic>
        <p:nvPicPr>
          <p:cNvPr id="10" name="Picture 9">
            <a:extLst>
              <a:ext uri="{FF2B5EF4-FFF2-40B4-BE49-F238E27FC236}">
                <a16:creationId xmlns:a16="http://schemas.microsoft.com/office/drawing/2014/main" id="{F3CC3C61-FFA7-4E40-9B03-314FDC15B3B0}"/>
              </a:ext>
            </a:extLst>
          </p:cNvPr>
          <p:cNvPicPr>
            <a:picLocks noChangeAspect="1"/>
          </p:cNvPicPr>
          <p:nvPr/>
        </p:nvPicPr>
        <p:blipFill rotWithShape="1">
          <a:blip r:embed="rId4">
            <a:extLst>
              <a:ext uri="{28A0092B-C50C-407E-A947-70E740481C1C}">
                <a14:useLocalDpi xmlns:a14="http://schemas.microsoft.com/office/drawing/2010/main" val="0"/>
              </a:ext>
            </a:extLst>
          </a:blip>
          <a:srcRect l="74167" b="75185"/>
          <a:stretch/>
        </p:blipFill>
        <p:spPr>
          <a:xfrm>
            <a:off x="8754256" y="151723"/>
            <a:ext cx="2228724" cy="1690624"/>
          </a:xfrm>
          <a:prstGeom prst="rect">
            <a:avLst/>
          </a:prstGeom>
        </p:spPr>
      </p:pic>
    </p:spTree>
    <p:extLst>
      <p:ext uri="{BB962C8B-B14F-4D97-AF65-F5344CB8AC3E}">
        <p14:creationId xmlns:p14="http://schemas.microsoft.com/office/powerpoint/2010/main" val="317039142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28407" y="650241"/>
            <a:ext cx="5696262" cy="387798"/>
          </a:xfrm>
          <a:prstGeom prst="rect">
            <a:avLst/>
          </a:prstGeom>
          <a:noFill/>
        </p:spPr>
        <p:txBody>
          <a:bodyPr wrap="square" rtlCol="0">
            <a:spAutoFit/>
          </a:bodyPr>
          <a:lstStyle/>
          <a:p>
            <a:pPr>
              <a:lnSpc>
                <a:spcPct val="80000"/>
              </a:lnSpc>
            </a:pPr>
            <a:r>
              <a:rPr lang="en-US" sz="2400" b="1" kern="1200" dirty="0">
                <a:solidFill>
                  <a:srgbClr val="4F81BD"/>
                </a:solidFill>
                <a:latin typeface="Calibri"/>
                <a:cs typeface="Arial" pitchFamily="34" charset="0"/>
              </a:rPr>
              <a:t>OPEN EDUCATION IN HEALTH </a:t>
            </a:r>
            <a:r>
              <a:rPr lang="en-US" sz="2400" b="1" kern="1200" dirty="0" smtClean="0">
                <a:solidFill>
                  <a:srgbClr val="4F81BD"/>
                </a:solidFill>
                <a:latin typeface="Calibri"/>
                <a:cs typeface="Arial" pitchFamily="34" charset="0"/>
              </a:rPr>
              <a:t>PROGRAMS</a:t>
            </a:r>
            <a:endParaRPr lang="en-US" sz="2400" b="1" dirty="0">
              <a:solidFill>
                <a:srgbClr val="333F48"/>
              </a:solidFill>
            </a:endParaRPr>
          </a:p>
        </p:txBody>
      </p:sp>
      <p:cxnSp>
        <p:nvCxnSpPr>
          <p:cNvPr id="13" name="Straight Connector 12"/>
          <p:cNvCxnSpPr/>
          <p:nvPr/>
        </p:nvCxnSpPr>
        <p:spPr>
          <a:xfrm>
            <a:off x="2502834" y="1192107"/>
            <a:ext cx="5883304" cy="0"/>
          </a:xfrm>
          <a:prstGeom prst="line">
            <a:avLst/>
          </a:prstGeom>
          <a:ln w="19050" cmpd="sng">
            <a:solidFill>
              <a:srgbClr val="333F4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0" y="0"/>
            <a:ext cx="2829926" cy="16844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7333" y="2802"/>
            <a:ext cx="2168929" cy="9747994"/>
          </a:xfrm>
          <a:prstGeom prst="rect">
            <a:avLst/>
          </a:prstGeom>
        </p:spPr>
      </p:pic>
      <p:pic>
        <p:nvPicPr>
          <p:cNvPr id="11" name="Picture 10">
            <a:extLst>
              <a:ext uri="{FF2B5EF4-FFF2-40B4-BE49-F238E27FC236}">
                <a16:creationId xmlns:a16="http://schemas.microsoft.com/office/drawing/2014/main" id="{F3CC3C61-FFA7-4E40-9B03-314FDC15B3B0}"/>
              </a:ext>
            </a:extLst>
          </p:cNvPr>
          <p:cNvPicPr>
            <a:picLocks noChangeAspect="1"/>
          </p:cNvPicPr>
          <p:nvPr/>
        </p:nvPicPr>
        <p:blipFill rotWithShape="1">
          <a:blip r:embed="rId5">
            <a:extLst>
              <a:ext uri="{28A0092B-C50C-407E-A947-70E740481C1C}">
                <a14:useLocalDpi xmlns:a14="http://schemas.microsoft.com/office/drawing/2010/main" val="0"/>
              </a:ext>
            </a:extLst>
          </a:blip>
          <a:srcRect l="74167" b="75185"/>
          <a:stretch/>
        </p:blipFill>
        <p:spPr>
          <a:xfrm>
            <a:off x="7784618" y="151723"/>
            <a:ext cx="3128916" cy="1690624"/>
          </a:xfrm>
          <a:prstGeom prst="rect">
            <a:avLst/>
          </a:prstGeom>
        </p:spPr>
      </p:pic>
      <p:sp>
        <p:nvSpPr>
          <p:cNvPr id="3" name="TextBox 2"/>
          <p:cNvSpPr txBox="1"/>
          <p:nvPr/>
        </p:nvSpPr>
        <p:spPr>
          <a:xfrm>
            <a:off x="3520029" y="2138678"/>
            <a:ext cx="802076" cy="1846659"/>
          </a:xfrm>
          <a:prstGeom prst="rect">
            <a:avLst/>
          </a:prstGeom>
          <a:noFill/>
        </p:spPr>
        <p:txBody>
          <a:bodyPr wrap="square" rtlCol="0">
            <a:spAutoFit/>
          </a:bodyPr>
          <a:lstStyle/>
          <a:p>
            <a:r>
              <a:rPr lang="en-US" sz="11400" dirty="0">
                <a:ln w="0"/>
                <a:effectLst>
                  <a:outerShdw blurRad="38100" dist="19050" dir="2700000" algn="tl" rotWithShape="0">
                    <a:schemeClr val="dk1">
                      <a:alpha val="40000"/>
                    </a:schemeClr>
                  </a:outerShdw>
                </a:effectLst>
              </a:rPr>
              <a:t>+</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1453" y="2477443"/>
            <a:ext cx="1430528" cy="1430528"/>
          </a:xfrm>
          <a:prstGeom prst="rect">
            <a:avLst/>
          </a:prstGeom>
        </p:spPr>
      </p:pic>
      <p:sp>
        <p:nvSpPr>
          <p:cNvPr id="12" name="TextBox 11"/>
          <p:cNvSpPr txBox="1"/>
          <p:nvPr/>
        </p:nvSpPr>
        <p:spPr>
          <a:xfrm>
            <a:off x="6575005" y="2278712"/>
            <a:ext cx="802076" cy="1846659"/>
          </a:xfrm>
          <a:prstGeom prst="rect">
            <a:avLst/>
          </a:prstGeom>
          <a:noFill/>
        </p:spPr>
        <p:txBody>
          <a:bodyPr wrap="square" rtlCol="0">
            <a:spAutoFit/>
          </a:bodyPr>
          <a:lstStyle/>
          <a:p>
            <a:r>
              <a:rPr lang="en-US" sz="11400" dirty="0">
                <a:ln w="0"/>
                <a:effectLst>
                  <a:outerShdw blurRad="38100" dist="19050" dir="2700000" algn="tl" rotWithShape="0">
                    <a:schemeClr val="dk1">
                      <a:alpha val="40000"/>
                    </a:schemeClr>
                  </a:outerShdw>
                </a:effectLst>
              </a:rPr>
              <a:t>=</a:t>
            </a:r>
          </a:p>
        </p:txBody>
      </p:sp>
      <p:sp>
        <p:nvSpPr>
          <p:cNvPr id="6" name="Rectangle 5"/>
          <p:cNvSpPr/>
          <p:nvPr/>
        </p:nvSpPr>
        <p:spPr>
          <a:xfrm>
            <a:off x="7546336" y="2544109"/>
            <a:ext cx="2337142" cy="1177758"/>
          </a:xfrm>
          <a:prstGeom prst="rect">
            <a:avLst/>
          </a:prstGeom>
          <a:noFill/>
        </p:spPr>
        <p:txBody>
          <a:bodyPr wrap="square" lIns="130048" tIns="65024" rIns="130048" bIns="65024">
            <a:spAutoFit/>
          </a:bodyPr>
          <a:lstStyle/>
          <a:p>
            <a:pPr algn="ctr"/>
            <a:r>
              <a:rPr lang="en-US" sz="6800" dirty="0">
                <a:ln w="0"/>
                <a:effectLst>
                  <a:outerShdw blurRad="38100" dist="19050" dir="2700000" algn="tl" rotWithShape="0">
                    <a:schemeClr val="dk1">
                      <a:alpha val="40000"/>
                    </a:schemeClr>
                  </a:outerShdw>
                </a:effectLst>
                <a:latin typeface="Arial Rounded MT Bold" panose="020F0704030504030204" pitchFamily="34" charset="0"/>
              </a:rPr>
              <a:t>OER</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166" y="2355423"/>
            <a:ext cx="2334205" cy="1475217"/>
          </a:xfrm>
          <a:prstGeom prst="rect">
            <a:avLst/>
          </a:prstGeom>
        </p:spPr>
      </p:pic>
      <p:sp>
        <p:nvSpPr>
          <p:cNvPr id="16" name="Rectangle 15"/>
          <p:cNvSpPr/>
          <p:nvPr/>
        </p:nvSpPr>
        <p:spPr>
          <a:xfrm>
            <a:off x="593762" y="5002965"/>
            <a:ext cx="2506346" cy="916148"/>
          </a:xfrm>
          <a:prstGeom prst="rect">
            <a:avLst/>
          </a:prstGeom>
          <a:noFill/>
        </p:spPr>
        <p:txBody>
          <a:bodyPr wrap="square" lIns="130048" tIns="65024" rIns="130048" bIns="65024">
            <a:spAutoFit/>
          </a:bodyPr>
          <a:lstStyle/>
          <a:p>
            <a:pPr algn="ctr"/>
            <a:r>
              <a:rPr lang="en-US" sz="5100" b="1" dirty="0">
                <a:ln w="0"/>
                <a:effectLst>
                  <a:outerShdw blurRad="38100" dist="19050" dir="2700000" algn="tl" rotWithShape="0">
                    <a:schemeClr val="dk1">
                      <a:alpha val="40000"/>
                    </a:schemeClr>
                  </a:outerShdw>
                </a:effectLst>
              </a:rPr>
              <a:t>Open</a:t>
            </a:r>
          </a:p>
        </p:txBody>
      </p:sp>
      <p:sp>
        <p:nvSpPr>
          <p:cNvPr id="17" name="TextBox 16"/>
          <p:cNvSpPr txBox="1"/>
          <p:nvPr/>
        </p:nvSpPr>
        <p:spPr>
          <a:xfrm>
            <a:off x="3219145" y="4879460"/>
            <a:ext cx="802076" cy="1138773"/>
          </a:xfrm>
          <a:prstGeom prst="rect">
            <a:avLst/>
          </a:prstGeom>
          <a:noFill/>
        </p:spPr>
        <p:txBody>
          <a:bodyPr wrap="square" rtlCol="0">
            <a:spAutoFit/>
          </a:bodyPr>
          <a:lstStyle/>
          <a:p>
            <a:r>
              <a:rPr lang="en-US" sz="6800" b="1" dirty="0">
                <a:ln w="0"/>
                <a:effectLst>
                  <a:outerShdw blurRad="38100" dist="19050" dir="2700000" algn="tl" rotWithShape="0">
                    <a:schemeClr val="dk1">
                      <a:alpha val="40000"/>
                    </a:schemeClr>
                  </a:outerShdw>
                </a:effectLst>
              </a:rPr>
              <a:t>=</a:t>
            </a:r>
          </a:p>
        </p:txBody>
      </p:sp>
      <p:sp>
        <p:nvSpPr>
          <p:cNvPr id="18" name="Rectangle 17"/>
          <p:cNvSpPr/>
          <p:nvPr/>
        </p:nvSpPr>
        <p:spPr>
          <a:xfrm>
            <a:off x="4140258" y="4998770"/>
            <a:ext cx="1723211" cy="916148"/>
          </a:xfrm>
          <a:prstGeom prst="rect">
            <a:avLst/>
          </a:prstGeom>
          <a:noFill/>
        </p:spPr>
        <p:txBody>
          <a:bodyPr wrap="square" lIns="130048" tIns="65024" rIns="130048" bIns="65024" anchor="t">
            <a:spAutoFit/>
          </a:bodyPr>
          <a:lstStyle/>
          <a:p>
            <a:pPr algn="ctr"/>
            <a:r>
              <a:rPr lang="en-US" sz="5100" b="1" dirty="0">
                <a:ln w="0"/>
                <a:solidFill>
                  <a:srgbClr val="C31F33"/>
                </a:solidFill>
                <a:effectLst>
                  <a:outerShdw blurRad="38100" dist="19050" dir="2700000" algn="tl" rotWithShape="0">
                    <a:schemeClr val="dk1">
                      <a:alpha val="40000"/>
                    </a:schemeClr>
                  </a:outerShdw>
                </a:effectLst>
              </a:rPr>
              <a:t>Free</a:t>
            </a:r>
          </a:p>
        </p:txBody>
      </p:sp>
      <p:sp>
        <p:nvSpPr>
          <p:cNvPr id="19" name="TextBox 18"/>
          <p:cNvSpPr txBox="1"/>
          <p:nvPr/>
        </p:nvSpPr>
        <p:spPr>
          <a:xfrm>
            <a:off x="5852160" y="4887045"/>
            <a:ext cx="802076" cy="1138773"/>
          </a:xfrm>
          <a:prstGeom prst="rect">
            <a:avLst/>
          </a:prstGeom>
          <a:noFill/>
        </p:spPr>
        <p:txBody>
          <a:bodyPr wrap="square" rtlCol="0">
            <a:spAutoFit/>
          </a:bodyPr>
          <a:lstStyle/>
          <a:p>
            <a:r>
              <a:rPr lang="en-US" sz="6800" b="1" dirty="0">
                <a:ln w="0"/>
                <a:effectLst>
                  <a:outerShdw blurRad="38100" dist="19050" dir="2700000" algn="tl" rotWithShape="0">
                    <a:schemeClr val="dk1">
                      <a:alpha val="40000"/>
                    </a:schemeClr>
                  </a:outerShdw>
                </a:effectLst>
              </a:rPr>
              <a:t>+</a:t>
            </a:r>
          </a:p>
        </p:txBody>
      </p:sp>
      <p:sp>
        <p:nvSpPr>
          <p:cNvPr id="20" name="Rectangle 19"/>
          <p:cNvSpPr/>
          <p:nvPr/>
        </p:nvSpPr>
        <p:spPr>
          <a:xfrm>
            <a:off x="6429249" y="5012914"/>
            <a:ext cx="4200625" cy="916148"/>
          </a:xfrm>
          <a:prstGeom prst="rect">
            <a:avLst/>
          </a:prstGeom>
          <a:noFill/>
        </p:spPr>
        <p:txBody>
          <a:bodyPr wrap="square" lIns="130048" tIns="65024" rIns="130048" bIns="65024">
            <a:spAutoFit/>
          </a:bodyPr>
          <a:lstStyle/>
          <a:p>
            <a:pPr algn="ctr"/>
            <a:r>
              <a:rPr lang="en-US" sz="5100" b="1" dirty="0" smtClean="0">
                <a:ln w="0"/>
                <a:solidFill>
                  <a:srgbClr val="005EB8"/>
                </a:solidFill>
                <a:effectLst>
                  <a:outerShdw blurRad="38100" dist="19050" dir="2700000" algn="tl" rotWithShape="0">
                    <a:schemeClr val="dk1">
                      <a:alpha val="40000"/>
                    </a:schemeClr>
                  </a:outerShdw>
                </a:effectLst>
              </a:rPr>
              <a:t>Permissions</a:t>
            </a:r>
            <a:endParaRPr lang="en-US" sz="5100" b="1" dirty="0">
              <a:ln w="0"/>
              <a:solidFill>
                <a:srgbClr val="005EB8"/>
              </a:solidFill>
              <a:effectLst>
                <a:outerShdw blurRad="38100" dist="19050" dir="2700000" algn="tl" rotWithShape="0">
                  <a:schemeClr val="dk1">
                    <a:alpha val="40000"/>
                  </a:schemeClr>
                </a:outerShdw>
              </a:effectLst>
            </a:endParaRPr>
          </a:p>
        </p:txBody>
      </p:sp>
      <p:sp>
        <p:nvSpPr>
          <p:cNvPr id="23" name="Rectangle 22"/>
          <p:cNvSpPr/>
          <p:nvPr/>
        </p:nvSpPr>
        <p:spPr>
          <a:xfrm>
            <a:off x="3111438" y="7249786"/>
            <a:ext cx="2524873" cy="916148"/>
          </a:xfrm>
          <a:prstGeom prst="rect">
            <a:avLst/>
          </a:prstGeom>
          <a:noFill/>
        </p:spPr>
        <p:txBody>
          <a:bodyPr wrap="square" lIns="130048" tIns="65024" rIns="130048" bIns="65024">
            <a:spAutoFit/>
          </a:bodyPr>
          <a:lstStyle/>
          <a:p>
            <a:pPr algn="ctr"/>
            <a:r>
              <a:rPr lang="en-US" sz="5100" b="1" dirty="0">
                <a:ln w="0"/>
                <a:effectLst>
                  <a:outerShdw blurRad="38100" dist="19050" dir="2700000" algn="tl" rotWithShape="0">
                    <a:schemeClr val="dk1">
                      <a:alpha val="40000"/>
                    </a:schemeClr>
                  </a:outerShdw>
                </a:effectLst>
              </a:rPr>
              <a:t>Needs</a:t>
            </a:r>
          </a:p>
        </p:txBody>
      </p:sp>
      <p:cxnSp>
        <p:nvCxnSpPr>
          <p:cNvPr id="25" name="Straight Arrow Connector 24"/>
          <p:cNvCxnSpPr/>
          <p:nvPr/>
        </p:nvCxnSpPr>
        <p:spPr>
          <a:xfrm>
            <a:off x="5786187" y="7816152"/>
            <a:ext cx="1580590" cy="0"/>
          </a:xfrm>
          <a:prstGeom prst="straightConnector1">
            <a:avLst/>
          </a:prstGeom>
          <a:ln w="146050">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7369388" y="3725726"/>
            <a:ext cx="2902165" cy="492443"/>
          </a:xfrm>
          <a:prstGeom prst="rect">
            <a:avLst/>
          </a:prstGeom>
          <a:noFill/>
        </p:spPr>
        <p:txBody>
          <a:bodyPr wrap="square" rtlCol="0">
            <a:spAutoFit/>
          </a:bodyPr>
          <a:lstStyle/>
          <a:p>
            <a:r>
              <a:rPr lang="en-US" b="1" dirty="0">
                <a:solidFill>
                  <a:schemeClr val="tx1">
                    <a:lumMod val="85000"/>
                    <a:lumOff val="15000"/>
                  </a:schemeClr>
                </a:solidFill>
              </a:rPr>
              <a:t>Marginal Cost = $0</a:t>
            </a:r>
          </a:p>
        </p:txBody>
      </p:sp>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7870" y="6840792"/>
            <a:ext cx="1950720" cy="1950720"/>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8644" y="6840792"/>
            <a:ext cx="1950720" cy="1950720"/>
          </a:xfrm>
          <a:prstGeom prst="rect">
            <a:avLst/>
          </a:prstGeom>
        </p:spPr>
      </p:pic>
    </p:spTree>
    <p:extLst>
      <p:ext uri="{BB962C8B-B14F-4D97-AF65-F5344CB8AC3E}">
        <p14:creationId xmlns:p14="http://schemas.microsoft.com/office/powerpoint/2010/main" val="2292868375"/>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ident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ident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6379CD51734C408AF516BF2D9A119E" ma:contentTypeVersion="13" ma:contentTypeDescription="Create a new document." ma:contentTypeScope="" ma:versionID="812e0fd62dbadc57a8d07dbb2f50c6bd">
  <xsd:schema xmlns:xsd="http://www.w3.org/2001/XMLSchema" xmlns:xs="http://www.w3.org/2001/XMLSchema" xmlns:p="http://schemas.microsoft.com/office/2006/metadata/properties" xmlns:ns3="65a0ddbc-87ad-4fd9-9f7a-41384ea1b8df" xmlns:ns4="3d4faf89-2ce4-48cc-a90d-3e07e432eabc" targetNamespace="http://schemas.microsoft.com/office/2006/metadata/properties" ma:root="true" ma:fieldsID="4ed90aa953d8fbac4a0a8a76add5085c" ns3:_="" ns4:_="">
    <xsd:import namespace="65a0ddbc-87ad-4fd9-9f7a-41384ea1b8df"/>
    <xsd:import namespace="3d4faf89-2ce4-48cc-a90d-3e07e432ea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0ddbc-87ad-4fd9-9f7a-41384ea1b8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4faf89-2ce4-48cc-a90d-3e07e432ea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B4A216-D2DA-4B2D-8E9C-3CDC23BD35B3}">
  <ds:schemaRefs>
    <ds:schemaRef ds:uri="http://schemas.microsoft.com/sharepoint/v3/contenttype/forms"/>
  </ds:schemaRefs>
</ds:datastoreItem>
</file>

<file path=customXml/itemProps2.xml><?xml version="1.0" encoding="utf-8"?>
<ds:datastoreItem xmlns:ds="http://schemas.openxmlformats.org/officeDocument/2006/customXml" ds:itemID="{7A4720C9-AC91-4918-822C-F6CD072AC7F8}">
  <ds:schemaRefs>
    <ds:schemaRef ds:uri="http://schemas.openxmlformats.org/package/2006/metadata/core-properties"/>
    <ds:schemaRef ds:uri="http://schemas.microsoft.com/office/2006/documentManagement/types"/>
    <ds:schemaRef ds:uri="http://purl.org/dc/elements/1.1/"/>
    <ds:schemaRef ds:uri="65a0ddbc-87ad-4fd9-9f7a-41384ea1b8df"/>
    <ds:schemaRef ds:uri="http://purl.org/dc/terms/"/>
    <ds:schemaRef ds:uri="http://purl.org/dc/dcmitype/"/>
    <ds:schemaRef ds:uri="http://www.w3.org/XML/1998/namespace"/>
    <ds:schemaRef ds:uri="http://schemas.microsoft.com/office/infopath/2007/PartnerControls"/>
    <ds:schemaRef ds:uri="3d4faf89-2ce4-48cc-a90d-3e07e432eabc"/>
    <ds:schemaRef ds:uri="http://schemas.microsoft.com/office/2006/metadata/properties"/>
  </ds:schemaRefs>
</ds:datastoreItem>
</file>

<file path=customXml/itemProps3.xml><?xml version="1.0" encoding="utf-8"?>
<ds:datastoreItem xmlns:ds="http://schemas.openxmlformats.org/officeDocument/2006/customXml" ds:itemID="{36D0D3A6-EA4E-48CC-8EA8-CF19CF005D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a0ddbc-87ad-4fd9-9f7a-41384ea1b8df"/>
    <ds:schemaRef ds:uri="3d4faf89-2ce4-48cc-a90d-3e07e432e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5610</TotalTime>
  <Words>1741</Words>
  <Application>Microsoft Office PowerPoint</Application>
  <PresentationFormat>Custom</PresentationFormat>
  <Paragraphs>291</Paragraphs>
  <Slides>42</Slides>
  <Notes>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42</vt:i4>
      </vt:variant>
    </vt:vector>
  </HeadingPairs>
  <TitlesOfParts>
    <vt:vector size="56" baseType="lpstr">
      <vt:lpstr>ＭＳ Ｐゴシック</vt:lpstr>
      <vt:lpstr>Arial</vt:lpstr>
      <vt:lpstr>Arial Rounded MT Bold</vt:lpstr>
      <vt:lpstr>Calibri</vt:lpstr>
      <vt:lpstr>Garamond</vt:lpstr>
      <vt:lpstr>Helvetica</vt:lpstr>
      <vt:lpstr>Helvetica Neue</vt:lpstr>
      <vt:lpstr>Noto Naskh Arabic</vt:lpstr>
      <vt:lpstr>Symbol</vt:lpstr>
      <vt:lpstr>Times New Roman</vt:lpstr>
      <vt:lpstr>Wingdings</vt:lpstr>
      <vt:lpstr>Office Theme</vt:lpstr>
      <vt:lpstr>2_President Report</vt:lpstr>
      <vt:lpstr>President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Creative Commons Work?</vt:lpstr>
      <vt:lpstr>How Does Creative Commons Work?</vt:lpstr>
      <vt:lpstr>PowerPoint Presentation</vt:lpstr>
      <vt:lpstr>PowerPoint Presentation</vt:lpstr>
      <vt:lpstr>PowerPoint Presentation</vt:lpstr>
      <vt:lpstr>PowerPoint Presentation</vt:lpstr>
      <vt:lpstr>PowerPoint Presentation</vt:lpstr>
      <vt:lpstr>Google Advanced Search</vt:lpstr>
      <vt:lpstr>Flickr Advanced Search</vt:lpstr>
      <vt:lpstr>      Creative Commons</vt:lpstr>
      <vt:lpstr>Internet Archive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Smithsonian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is for those who seek it</dc:title>
  <dc:creator>Brigitta Kassis</dc:creator>
  <cp:lastModifiedBy>fawzi baroud</cp:lastModifiedBy>
  <cp:revision>283</cp:revision>
  <dcterms:modified xsi:type="dcterms:W3CDTF">2020-03-04T21:10:43Z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0x0101009B6379CD51734C408AF516BF2D9A119E</vt:lpwstr>
  </property>
</Properties>
</file>